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6" r:id="rId60"/>
    <p:sldId id="321" r:id="rId61"/>
    <p:sldId id="317" r:id="rId62"/>
    <p:sldId id="318" r:id="rId63"/>
    <p:sldId id="322" r:id="rId64"/>
    <p:sldId id="323" r:id="rId65"/>
    <p:sldId id="319" r:id="rId66"/>
    <p:sldId id="320" r:id="rId67"/>
    <p:sldId id="324" r:id="rId68"/>
    <p:sldId id="325" r:id="rId69"/>
    <p:sldId id="326" r:id="rId70"/>
    <p:sldId id="327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2" autoAdjust="0"/>
    <p:restoredTop sz="87332" autoAdjust="0"/>
  </p:normalViewPr>
  <p:slideViewPr>
    <p:cSldViewPr snapToGrid="0">
      <p:cViewPr>
        <p:scale>
          <a:sx n="75" d="100"/>
          <a:sy n="75" d="100"/>
        </p:scale>
        <p:origin x="76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1BDB19-3398-4D28-919D-E5CB3E89DDC6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354D2-A626-4EC4-8356-4609B73241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48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7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01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04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6404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76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5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03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096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16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93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354D2-A626-4EC4-8356-4609B73241A7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11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796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227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350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488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42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7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322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87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97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005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C60135-C490-4A1E-BEAE-BB063D468E35}" type="datetimeFigureOut">
              <a:rPr lang="en-US" smtClean="0"/>
              <a:t>3/7/2023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55303-677E-45BC-9954-3AD306AC3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43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5.jp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33.png"/><Relationship Id="rId5" Type="http://schemas.openxmlformats.org/officeDocument/2006/relationships/image" Target="../media/image7.png"/><Relationship Id="rId10" Type="http://schemas.openxmlformats.org/officeDocument/2006/relationships/image" Target="../media/image32.jpeg"/><Relationship Id="rId4" Type="http://schemas.openxmlformats.org/officeDocument/2006/relationships/image" Target="../media/image30.jp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7.png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42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41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8.jpeg"/><Relationship Id="rId11" Type="http://schemas.openxmlformats.org/officeDocument/2006/relationships/image" Target="../media/image34.png"/><Relationship Id="rId5" Type="http://schemas.openxmlformats.org/officeDocument/2006/relationships/image" Target="../media/image36.png"/><Relationship Id="rId10" Type="http://schemas.openxmlformats.org/officeDocument/2006/relationships/image" Target="../media/image40.jpg"/><Relationship Id="rId4" Type="http://schemas.openxmlformats.org/officeDocument/2006/relationships/image" Target="../media/image22.png"/><Relationship Id="rId9" Type="http://schemas.openxmlformats.org/officeDocument/2006/relationships/image" Target="../media/image30.jpg"/><Relationship Id="rId1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41.jp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12" Type="http://schemas.openxmlformats.org/officeDocument/2006/relationships/image" Target="../media/image50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11" Type="http://schemas.openxmlformats.org/officeDocument/2006/relationships/image" Target="../media/image49.png"/><Relationship Id="rId5" Type="http://schemas.openxmlformats.org/officeDocument/2006/relationships/image" Target="../media/image42.jpg"/><Relationship Id="rId10" Type="http://schemas.openxmlformats.org/officeDocument/2006/relationships/image" Target="../media/image48.jpg"/><Relationship Id="rId4" Type="http://schemas.openxmlformats.org/officeDocument/2006/relationships/image" Target="../media/image30.jpg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3.png"/><Relationship Id="rId7" Type="http://schemas.openxmlformats.org/officeDocument/2006/relationships/image" Target="../media/image5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2.jpg"/><Relationship Id="rId7" Type="http://schemas.openxmlformats.org/officeDocument/2006/relationships/image" Target="../media/image49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jpg"/><Relationship Id="rId7" Type="http://schemas.openxmlformats.org/officeDocument/2006/relationships/image" Target="../media/image5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hyperlink" Target="https://www.cupertino.org/our-city/departments/public-safety-programs/sheriff-s-office/neighborhood-watch" TargetMode="External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4.jpe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55.pn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g"/><Relationship Id="rId5" Type="http://schemas.openxmlformats.org/officeDocument/2006/relationships/image" Target="../media/image55.png"/><Relationship Id="rId4" Type="http://schemas.openxmlformats.org/officeDocument/2006/relationships/image" Target="../media/image6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2.jpeg"/><Relationship Id="rId7" Type="http://schemas.openxmlformats.org/officeDocument/2006/relationships/image" Target="../media/image6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jpg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42.jpg"/><Relationship Id="rId3" Type="http://schemas.openxmlformats.org/officeDocument/2006/relationships/image" Target="../media/image57.png"/><Relationship Id="rId7" Type="http://schemas.openxmlformats.org/officeDocument/2006/relationships/image" Target="../media/image70.jpeg"/><Relationship Id="rId12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11" Type="http://schemas.openxmlformats.org/officeDocument/2006/relationships/image" Target="../media/image74.jpeg"/><Relationship Id="rId5" Type="http://schemas.openxmlformats.org/officeDocument/2006/relationships/image" Target="../media/image68.png"/><Relationship Id="rId15" Type="http://schemas.openxmlformats.org/officeDocument/2006/relationships/image" Target="../media/image76.png"/><Relationship Id="rId10" Type="http://schemas.openxmlformats.org/officeDocument/2006/relationships/image" Target="../media/image73.jpg"/><Relationship Id="rId4" Type="http://schemas.openxmlformats.org/officeDocument/2006/relationships/image" Target="../media/image67.jpg"/><Relationship Id="rId9" Type="http://schemas.openxmlformats.org/officeDocument/2006/relationships/image" Target="../media/image72.jpeg"/><Relationship Id="rId14" Type="http://schemas.openxmlformats.org/officeDocument/2006/relationships/image" Target="../media/image7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5.png"/><Relationship Id="rId4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83.png"/><Relationship Id="rId3" Type="http://schemas.openxmlformats.org/officeDocument/2006/relationships/image" Target="../media/image57.png"/><Relationship Id="rId7" Type="http://schemas.openxmlformats.org/officeDocument/2006/relationships/image" Target="../media/image79.jpeg"/><Relationship Id="rId12" Type="http://schemas.openxmlformats.org/officeDocument/2006/relationships/image" Target="../media/image8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11" Type="http://schemas.openxmlformats.org/officeDocument/2006/relationships/image" Target="../media/image81.jpeg"/><Relationship Id="rId5" Type="http://schemas.openxmlformats.org/officeDocument/2006/relationships/image" Target="../media/image78.png"/><Relationship Id="rId15" Type="http://schemas.openxmlformats.org/officeDocument/2006/relationships/image" Target="../media/image85.jpg"/><Relationship Id="rId10" Type="http://schemas.openxmlformats.org/officeDocument/2006/relationships/image" Target="../media/image36.png"/><Relationship Id="rId4" Type="http://schemas.openxmlformats.org/officeDocument/2006/relationships/image" Target="../media/image63.png"/><Relationship Id="rId9" Type="http://schemas.openxmlformats.org/officeDocument/2006/relationships/image" Target="../media/image80.png"/><Relationship Id="rId1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63.png"/><Relationship Id="rId7" Type="http://schemas.openxmlformats.org/officeDocument/2006/relationships/image" Target="../media/image88.jpg"/><Relationship Id="rId12" Type="http://schemas.openxmlformats.org/officeDocument/2006/relationships/image" Target="../media/image8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jpeg"/><Relationship Id="rId11" Type="http://schemas.openxmlformats.org/officeDocument/2006/relationships/image" Target="../media/image90.jpeg"/><Relationship Id="rId5" Type="http://schemas.openxmlformats.org/officeDocument/2006/relationships/image" Target="../media/image86.jpeg"/><Relationship Id="rId10" Type="http://schemas.openxmlformats.org/officeDocument/2006/relationships/image" Target="../media/image55.png"/><Relationship Id="rId4" Type="http://schemas.openxmlformats.org/officeDocument/2006/relationships/image" Target="../media/image36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92.jpeg"/><Relationship Id="rId7" Type="http://schemas.openxmlformats.org/officeDocument/2006/relationships/image" Target="../media/image57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jpeg"/><Relationship Id="rId4" Type="http://schemas.openxmlformats.org/officeDocument/2006/relationships/image" Target="../media/image9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7" Type="http://schemas.openxmlformats.org/officeDocument/2006/relationships/image" Target="../media/image97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95.png"/><Relationship Id="rId4" Type="http://schemas.openxmlformats.org/officeDocument/2006/relationships/image" Target="../media/image9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9.jpeg"/><Relationship Id="rId7" Type="http://schemas.openxmlformats.org/officeDocument/2006/relationships/image" Target="../media/image101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5" Type="http://schemas.openxmlformats.org/officeDocument/2006/relationships/image" Target="../media/image105.jpeg"/><Relationship Id="rId4" Type="http://schemas.openxmlformats.org/officeDocument/2006/relationships/image" Target="../media/image10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7" Type="http://schemas.openxmlformats.org/officeDocument/2006/relationships/image" Target="../media/image109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0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3" Type="http://schemas.openxmlformats.org/officeDocument/2006/relationships/image" Target="../media/image111.jpg"/><Relationship Id="rId7" Type="http://schemas.openxmlformats.org/officeDocument/2006/relationships/image" Target="../media/image36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g"/><Relationship Id="rId5" Type="http://schemas.openxmlformats.org/officeDocument/2006/relationships/image" Target="../media/image113.jpeg"/><Relationship Id="rId4" Type="http://schemas.openxmlformats.org/officeDocument/2006/relationships/image" Target="../media/image112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1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36.png"/><Relationship Id="rId7" Type="http://schemas.openxmlformats.org/officeDocument/2006/relationships/image" Target="../media/image12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8.jpg"/><Relationship Id="rId4" Type="http://schemas.openxmlformats.org/officeDocument/2006/relationships/image" Target="../media/image120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36.png"/><Relationship Id="rId7" Type="http://schemas.openxmlformats.org/officeDocument/2006/relationships/image" Target="../media/image12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8.jpg"/><Relationship Id="rId4" Type="http://schemas.openxmlformats.org/officeDocument/2006/relationships/image" Target="../media/image120.jpeg"/><Relationship Id="rId9" Type="http://schemas.openxmlformats.org/officeDocument/2006/relationships/image" Target="../media/image123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36.png"/><Relationship Id="rId7" Type="http://schemas.openxmlformats.org/officeDocument/2006/relationships/image" Target="../media/image12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8.jpg"/><Relationship Id="rId4" Type="http://schemas.openxmlformats.org/officeDocument/2006/relationships/image" Target="../media/image120.jpeg"/><Relationship Id="rId9" Type="http://schemas.openxmlformats.org/officeDocument/2006/relationships/image" Target="../media/image12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eg"/><Relationship Id="rId3" Type="http://schemas.openxmlformats.org/officeDocument/2006/relationships/image" Target="../media/image36.png"/><Relationship Id="rId7" Type="http://schemas.openxmlformats.org/officeDocument/2006/relationships/image" Target="../media/image12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88.jpg"/><Relationship Id="rId4" Type="http://schemas.openxmlformats.org/officeDocument/2006/relationships/image" Target="../media/image120.jpeg"/><Relationship Id="rId9" Type="http://schemas.openxmlformats.org/officeDocument/2006/relationships/image" Target="../media/image12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6.jpeg"/><Relationship Id="rId7" Type="http://schemas.openxmlformats.org/officeDocument/2006/relationships/image" Target="../media/image1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1.jpg"/><Relationship Id="rId5" Type="http://schemas.openxmlformats.org/officeDocument/2006/relationships/image" Target="../media/image14.png"/><Relationship Id="rId10" Type="http://schemas.openxmlformats.org/officeDocument/2006/relationships/image" Target="../media/image20.jpg"/><Relationship Id="rId4" Type="http://schemas.openxmlformats.org/officeDocument/2006/relationships/image" Target="../media/image13.jpg"/><Relationship Id="rId9" Type="http://schemas.openxmlformats.org/officeDocument/2006/relationships/image" Target="../media/image1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5.png"/><Relationship Id="rId4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4.png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32" y="122117"/>
            <a:ext cx="2178390" cy="21783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321947" y="3734427"/>
            <a:ext cx="2994280" cy="2666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2168" y="3685849"/>
            <a:ext cx="2646291" cy="28217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59978" y="3429000"/>
            <a:ext cx="1591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Governor </a:t>
            </a:r>
          </a:p>
          <a:p>
            <a:r>
              <a:rPr lang="en-US" dirty="0" smtClean="0"/>
              <a:t>Gavin Newsom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688643" y="3429000"/>
            <a:ext cx="2131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Former</a:t>
            </a:r>
          </a:p>
          <a:p>
            <a:r>
              <a:rPr lang="en-US" dirty="0" smtClean="0"/>
              <a:t>Vice President </a:t>
            </a:r>
          </a:p>
          <a:p>
            <a:r>
              <a:rPr lang="en-US" dirty="0" smtClean="0"/>
              <a:t>Federal(US) Republic</a:t>
            </a:r>
          </a:p>
          <a:p>
            <a:r>
              <a:rPr lang="en-US" dirty="0" smtClean="0"/>
              <a:t>Germany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Arrow 17"/>
          <p:cNvSpPr/>
          <p:nvPr/>
        </p:nvSpPr>
        <p:spPr>
          <a:xfrm>
            <a:off x="6143111" y="2834291"/>
            <a:ext cx="5651621" cy="3663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0800000">
            <a:off x="1222625" y="2834292"/>
            <a:ext cx="4818958" cy="3560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185817" y="3011099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Saint Anselm: WWI</a:t>
            </a:r>
          </a:p>
          <a:p>
            <a:r>
              <a:rPr lang="en-US" dirty="0"/>
              <a:t>	 </a:t>
            </a:r>
            <a:r>
              <a:rPr lang="en-US" dirty="0" smtClean="0"/>
              <a:t>       WWII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20370" y="2530308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127416" y="2464960"/>
            <a:ext cx="1253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 AG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455774" y="182285"/>
            <a:ext cx="1514304" cy="1348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868937" y="122117"/>
            <a:ext cx="1221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President</a:t>
            </a:r>
          </a:p>
          <a:p>
            <a:r>
              <a:rPr lang="en-US" dirty="0" smtClean="0"/>
              <a:t>Barack</a:t>
            </a:r>
          </a:p>
          <a:p>
            <a:r>
              <a:rPr lang="en-US" dirty="0" smtClean="0"/>
              <a:t>Obama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138214" y="3200641"/>
            <a:ext cx="13440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San Quinton</a:t>
            </a:r>
          </a:p>
          <a:p>
            <a:r>
              <a:rPr lang="en-US" dirty="0" err="1" smtClean="0"/>
              <a:t>Prision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6795693" y="4631918"/>
            <a:ext cx="2415163" cy="242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Arrow 33"/>
          <p:cNvSpPr/>
          <p:nvPr/>
        </p:nvSpPr>
        <p:spPr>
          <a:xfrm rot="10800000">
            <a:off x="4254878" y="4609117"/>
            <a:ext cx="2415163" cy="2429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741" y="4418149"/>
            <a:ext cx="519495" cy="49710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3192" y="4437919"/>
            <a:ext cx="519495" cy="49710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79" y="5378627"/>
            <a:ext cx="2265577" cy="87861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92" y="5192036"/>
            <a:ext cx="2210219" cy="74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565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618" y="504599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06319" y="415078"/>
            <a:ext cx="867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FBI.CHILD PORNOGRAPHY VICTUMS ASSISTANCE(CPVA)</a:t>
            </a:r>
            <a:endParaRPr lang="en-US" sz="28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025" y="2672483"/>
            <a:ext cx="1314286" cy="8761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69768" y="3827947"/>
            <a:ext cx="106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Niko </a:t>
            </a:r>
            <a:r>
              <a:rPr lang="en-US" dirty="0" err="1" smtClean="0"/>
              <a:t>Johs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474" y="2672483"/>
            <a:ext cx="1314286" cy="87619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91474" y="3780103"/>
            <a:ext cx="103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Axel </a:t>
            </a:r>
            <a:r>
              <a:rPr lang="en-US" dirty="0" err="1" smtClean="0"/>
              <a:t>Johs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9768" y="4432742"/>
            <a:ext cx="636287" cy="6069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262" y="4481565"/>
            <a:ext cx="934599" cy="62150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521373" y="4392390"/>
            <a:ext cx="870235" cy="64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67736" y="4378150"/>
            <a:ext cx="1361761" cy="932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" idx="1"/>
          </p:cNvCxnSpPr>
          <p:nvPr/>
        </p:nvCxnSpPr>
        <p:spPr>
          <a:xfrm>
            <a:off x="4669768" y="4012613"/>
            <a:ext cx="947160" cy="32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7" idx="1"/>
          </p:cNvCxnSpPr>
          <p:nvPr/>
        </p:nvCxnSpPr>
        <p:spPr>
          <a:xfrm flipH="1" flipV="1">
            <a:off x="6591474" y="3964769"/>
            <a:ext cx="1123308" cy="17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433259" y="5495248"/>
            <a:ext cx="18757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Walking at lake</a:t>
            </a:r>
          </a:p>
          <a:p>
            <a:r>
              <a:rPr lang="en-US" strike="sngStrike" dirty="0" smtClean="0"/>
              <a:t>In Baby Boys</a:t>
            </a:r>
          </a:p>
          <a:p>
            <a:r>
              <a:rPr lang="en-US" dirty="0" smtClean="0"/>
              <a:t>ASSHOLE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6914691" y="5435494"/>
            <a:ext cx="18135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Cutting open</a:t>
            </a:r>
          </a:p>
          <a:p>
            <a:r>
              <a:rPr lang="en-US" dirty="0" smtClean="0"/>
              <a:t>ASSHOLE </a:t>
            </a:r>
            <a:r>
              <a:rPr lang="en-US" strike="sngStrike" dirty="0" smtClean="0"/>
              <a:t>with</a:t>
            </a:r>
          </a:p>
          <a:p>
            <a:r>
              <a:rPr lang="en-US" strike="sngStrike" dirty="0" err="1" smtClean="0"/>
              <a:t>Gittel</a:t>
            </a:r>
            <a:r>
              <a:rPr lang="en-US" strike="sngStrike" dirty="0" smtClean="0"/>
              <a:t> Axel </a:t>
            </a:r>
            <a:r>
              <a:rPr lang="en-US" strike="sngStrike" dirty="0" err="1" smtClean="0"/>
              <a:t>Rasors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322207" y="822812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 HOMCIDE( </a:t>
            </a:r>
            <a:r>
              <a:rPr lang="en-US" b="1" strike="sngStrike" dirty="0" err="1" smtClean="0"/>
              <a:t>Arien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Johs</a:t>
            </a:r>
            <a:r>
              <a:rPr lang="en-US" b="1" strike="sngStrike" dirty="0" smtClean="0"/>
              <a:t>, Boden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735734" y="1192144"/>
            <a:ext cx="1354176" cy="1252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99" y="2621626"/>
            <a:ext cx="763006" cy="76300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3313355" y="2678654"/>
            <a:ext cx="714278" cy="923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948056" y="3601984"/>
            <a:ext cx="432969" cy="87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4100457" y="3754385"/>
            <a:ext cx="2467279" cy="72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44" y="3951967"/>
            <a:ext cx="1680703" cy="168070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196308" y="405053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2624866" y="3951967"/>
            <a:ext cx="733433" cy="245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10" y="3202671"/>
            <a:ext cx="1883998" cy="77072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05072" y="2666085"/>
            <a:ext cx="838095" cy="628571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>
          <a:xfrm>
            <a:off x="9186281" y="2829101"/>
            <a:ext cx="1939000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Soap(xml)</a:t>
            </a:r>
            <a:r>
              <a:rPr lang="en-US" dirty="0" err="1" smtClean="0">
                <a:solidFill>
                  <a:schemeClr val="tx1"/>
                </a:solidFill>
              </a:rPr>
              <a:t>toHTML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25855" y="3377176"/>
            <a:ext cx="533963" cy="569364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9818" y="4009572"/>
            <a:ext cx="346035" cy="33007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982" y="4012613"/>
            <a:ext cx="346035" cy="330079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91699" y="4074623"/>
            <a:ext cx="375950" cy="250007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58766" y="4050539"/>
            <a:ext cx="375950" cy="250007"/>
          </a:xfrm>
          <a:prstGeom prst="rect">
            <a:avLst/>
          </a:prstGeom>
        </p:spPr>
      </p:pic>
      <p:cxnSp>
        <p:nvCxnSpPr>
          <p:cNvPr id="80" name="Straight Connector 79"/>
          <p:cNvCxnSpPr>
            <a:stCxn id="76" idx="1"/>
            <a:endCxn id="78" idx="1"/>
          </p:cNvCxnSpPr>
          <p:nvPr/>
        </p:nvCxnSpPr>
        <p:spPr>
          <a:xfrm flipV="1">
            <a:off x="8970982" y="4175543"/>
            <a:ext cx="763734" cy="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5" idx="1"/>
          </p:cNvCxnSpPr>
          <p:nvPr/>
        </p:nvCxnSpPr>
        <p:spPr>
          <a:xfrm>
            <a:off x="11219818" y="4174612"/>
            <a:ext cx="650032" cy="22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943643" y="3312162"/>
            <a:ext cx="456895" cy="40683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8991774" y="2329307"/>
            <a:ext cx="2997141" cy="2423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8991774" y="2621626"/>
            <a:ext cx="0" cy="179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11988915" y="2594145"/>
            <a:ext cx="0" cy="179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9144174" y="2774026"/>
            <a:ext cx="0" cy="179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3735734" y="1232496"/>
            <a:ext cx="3065588" cy="1240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8864" y="2221084"/>
            <a:ext cx="1316448" cy="438816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1699" y="2219390"/>
            <a:ext cx="1354061" cy="45135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0970" y="1050280"/>
            <a:ext cx="819746" cy="92439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6621" y="935987"/>
            <a:ext cx="1028690" cy="1160013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67549" y="2610573"/>
            <a:ext cx="220002" cy="24808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509" y="1415656"/>
            <a:ext cx="870921" cy="870921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9605119" y="1282309"/>
            <a:ext cx="511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/>
              <a:t>?</a:t>
            </a:r>
            <a:endParaRPr lang="en-US" sz="6000" b="1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251" y="4672239"/>
            <a:ext cx="380785" cy="380785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8833048" y="4656935"/>
            <a:ext cx="519801" cy="5484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7857148" y="5065191"/>
            <a:ext cx="903290" cy="27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4956490" y="5188116"/>
            <a:ext cx="3956348" cy="2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538" y="4923637"/>
            <a:ext cx="1314286" cy="87619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67549" y="4456458"/>
            <a:ext cx="1354061" cy="451354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9292374" y="5897159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sweater</a:t>
            </a:r>
          </a:p>
          <a:p>
            <a:r>
              <a:rPr lang="en-US" strike="sngStrike" dirty="0" err="1" smtClean="0"/>
              <a:t>Gerlach</a:t>
            </a:r>
            <a:r>
              <a:rPr lang="en-US" strike="sngStrike" dirty="0" smtClean="0"/>
              <a:t>, Kim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0650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69619" y="48038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5618" y="504599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06319" y="415078"/>
            <a:ext cx="867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FBI.CHILD PORNOGRAPHY VICTUMS ASSISTANCE(CPVA)</a:t>
            </a:r>
            <a:endParaRPr lang="en-US" sz="28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1322207" y="822812"/>
            <a:ext cx="345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 HOMCIDE( </a:t>
            </a:r>
            <a:r>
              <a:rPr lang="en-US" b="1" strike="sngStrike" dirty="0" err="1" smtClean="0"/>
              <a:t>Arien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Johs</a:t>
            </a:r>
            <a:r>
              <a:rPr lang="en-US" b="1" strike="sngStrike" dirty="0" smtClean="0"/>
              <a:t>, Boden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52" y="1748297"/>
            <a:ext cx="4043946" cy="404394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233" y="657858"/>
            <a:ext cx="4875442" cy="5220022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2204745">
            <a:off x="3061044" y="3182211"/>
            <a:ext cx="3475937" cy="2119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5716613" y="5044632"/>
            <a:ext cx="1032734" cy="516367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5592" y="2819975"/>
            <a:ext cx="2706528" cy="2706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84876" y="5750004"/>
            <a:ext cx="425879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ONE WORD</a:t>
            </a:r>
            <a:endParaRPr lang="en-US" sz="6600" b="1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643671" y="5792243"/>
            <a:ext cx="821675" cy="339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185323" y="2819975"/>
            <a:ext cx="2606797" cy="2706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9085592" y="2819975"/>
            <a:ext cx="2706528" cy="2706528"/>
          </a:xfrm>
          <a:prstGeom prst="line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09198" y="6212492"/>
            <a:ext cx="575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 that the correct word for </a:t>
            </a:r>
            <a:r>
              <a:rPr lang="en-US" dirty="0" err="1" smtClean="0"/>
              <a:t>Damierl</a:t>
            </a:r>
            <a:r>
              <a:rPr lang="en-US" dirty="0" smtClean="0"/>
              <a:t> Ag? Dr. </a:t>
            </a:r>
            <a:r>
              <a:rPr lang="en-US" dirty="0" err="1" smtClean="0"/>
              <a:t>Deiter</a:t>
            </a:r>
            <a:r>
              <a:rPr lang="en-US" dirty="0" smtClean="0"/>
              <a:t> </a:t>
            </a:r>
            <a:r>
              <a:rPr lang="en-US" dirty="0" err="1" smtClean="0"/>
              <a:t>Zeteche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Shoud</a:t>
            </a:r>
            <a:r>
              <a:rPr lang="en-US" dirty="0" smtClean="0"/>
              <a:t> I change the word?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85" y="6287256"/>
            <a:ext cx="473013" cy="47301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895191" y="6428081"/>
            <a:ext cx="6367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733826" y="6637468"/>
            <a:ext cx="3651928" cy="32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788456" y="6483478"/>
            <a:ext cx="2403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Pankakes</a:t>
            </a:r>
            <a:r>
              <a:rPr lang="en-US" sz="11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San </a:t>
            </a:r>
            <a:r>
              <a:rPr lang="en-US" sz="11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Anslemo</a:t>
            </a:r>
            <a:endParaRPr lang="en-US" sz="1100" strike="sngStrike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100" strike="sngStrike" dirty="0" smtClean="0"/>
              <a:t>Governance, Visa David Worth</a:t>
            </a:r>
            <a:endParaRPr lang="en-US" sz="11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11144154" y="6501668"/>
            <a:ext cx="1295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ONE WORD</a:t>
            </a:r>
            <a:endParaRPr lang="en-US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10377417" y="6588274"/>
            <a:ext cx="692202" cy="81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 flipV="1">
            <a:off x="10529817" y="6740675"/>
            <a:ext cx="614337" cy="3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own Arrow 34"/>
          <p:cNvSpPr/>
          <p:nvPr/>
        </p:nvSpPr>
        <p:spPr>
          <a:xfrm>
            <a:off x="8864301" y="2291379"/>
            <a:ext cx="3162748" cy="34586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268647" y="1192144"/>
            <a:ext cx="432272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 smtClean="0"/>
              <a:t>HOMCIDE:LUX</a:t>
            </a:r>
          </a:p>
          <a:p>
            <a:r>
              <a:rPr lang="en-US" sz="5400" b="1" dirty="0" smtClean="0"/>
              <a:t>Wolfgang, Lux</a:t>
            </a:r>
            <a:endParaRPr lang="en-US" sz="5400" dirty="0"/>
          </a:p>
        </p:txBody>
      </p:sp>
      <p:sp>
        <p:nvSpPr>
          <p:cNvPr id="41" name="TextBox 40"/>
          <p:cNvSpPr txBox="1"/>
          <p:nvPr/>
        </p:nvSpPr>
        <p:spPr>
          <a:xfrm>
            <a:off x="7135817" y="5379428"/>
            <a:ext cx="176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Wolfgan</a:t>
            </a:r>
            <a:r>
              <a:rPr lang="en-US" dirty="0" smtClean="0"/>
              <a:t>, Goethe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785" y="10018"/>
            <a:ext cx="3553105" cy="405059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494194" y="6920"/>
            <a:ext cx="6117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err="1" smtClean="0">
                <a:solidFill>
                  <a:srgbClr val="36302A"/>
                </a:solidFill>
                <a:effectLst/>
                <a:latin typeface="Gotham SSm A"/>
              </a:rPr>
              <a:t>G.Freemasonry</a:t>
            </a:r>
            <a:r>
              <a:rPr lang="en-US" b="1" i="0" dirty="0" smtClean="0">
                <a:solidFill>
                  <a:srgbClr val="36302A"/>
                </a:solidFill>
                <a:effectLst/>
                <a:latin typeface="Gotham SSm A"/>
              </a:rPr>
              <a:t>; Gerard </a:t>
            </a:r>
            <a:r>
              <a:rPr lang="en-US" b="1" i="0" dirty="0" err="1" smtClean="0">
                <a:solidFill>
                  <a:srgbClr val="36302A"/>
                </a:solidFill>
                <a:effectLst/>
                <a:latin typeface="Gotham SSm A"/>
              </a:rPr>
              <a:t>Larios</a:t>
            </a:r>
            <a:r>
              <a:rPr lang="en-US" b="1" i="0" dirty="0" smtClean="0">
                <a:solidFill>
                  <a:srgbClr val="36302A"/>
                </a:solidFill>
                <a:effectLst/>
                <a:latin typeface="Gotham SSm A"/>
              </a:rPr>
              <a:t>(G) Backup </a:t>
            </a:r>
            <a:r>
              <a:rPr lang="en-US" b="1" i="0" dirty="0" err="1" smtClean="0">
                <a:solidFill>
                  <a:srgbClr val="36302A"/>
                </a:solidFill>
                <a:effectLst/>
                <a:latin typeface="Gotham SSm A"/>
              </a:rPr>
              <a:t>Sabry</a:t>
            </a:r>
            <a:r>
              <a:rPr lang="en-US" b="1" i="0" dirty="0" smtClean="0">
                <a:solidFill>
                  <a:srgbClr val="36302A"/>
                </a:solidFill>
                <a:effectLst/>
                <a:latin typeface="Gotham SSm A"/>
              </a:rPr>
              <a:t> </a:t>
            </a:r>
            <a:r>
              <a:rPr lang="en-US" b="1" i="0" dirty="0" err="1" smtClean="0">
                <a:solidFill>
                  <a:srgbClr val="36302A"/>
                </a:solidFill>
                <a:effectLst/>
                <a:latin typeface="Gotham SSm A"/>
              </a:rPr>
              <a:t>Tozin</a:t>
            </a:r>
            <a:endParaRPr lang="en-US" b="1" i="0" dirty="0">
              <a:solidFill>
                <a:srgbClr val="36302A"/>
              </a:solidFill>
              <a:effectLst/>
              <a:latin typeface="Gotham SSm A"/>
            </a:endParaRPr>
          </a:p>
        </p:txBody>
      </p:sp>
    </p:spTree>
    <p:extLst>
      <p:ext uri="{BB962C8B-B14F-4D97-AF65-F5344CB8AC3E}">
        <p14:creationId xmlns:p14="http://schemas.microsoft.com/office/powerpoint/2010/main" val="3059958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pic>
        <p:nvPicPr>
          <p:cNvPr id="2" name="sw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96681" y="131361"/>
            <a:ext cx="609600" cy="60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2184" y="1366204"/>
            <a:ext cx="3853254" cy="41255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651" y="1366205"/>
            <a:ext cx="4320987" cy="4324591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 rot="10800000">
            <a:off x="4077147" y="2773808"/>
            <a:ext cx="1976583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205198" y="2784557"/>
            <a:ext cx="1976583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5092" y="140140"/>
            <a:ext cx="3689995" cy="207562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V="1">
            <a:off x="2291379" y="1957892"/>
            <a:ext cx="7562626" cy="3044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8342" y="5661391"/>
            <a:ext cx="636287" cy="60694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86" y="5690796"/>
            <a:ext cx="934599" cy="62150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649" y="5721396"/>
            <a:ext cx="1488161" cy="990304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2229297">
            <a:off x="4494147" y="5498615"/>
            <a:ext cx="681350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82247" y="5621282"/>
            <a:ext cx="819746" cy="9243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76" y="4360491"/>
            <a:ext cx="1992049" cy="1486375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2229297">
            <a:off x="5761702" y="4798365"/>
            <a:ext cx="681350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775" y="6310800"/>
            <a:ext cx="502949" cy="502949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3496736" y="5856098"/>
            <a:ext cx="681350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754812" y="5800271"/>
            <a:ext cx="42141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Brad, </a:t>
            </a:r>
            <a:r>
              <a:rPr lang="en-US" dirty="0" err="1" smtClean="0"/>
              <a:t>Hamition</a:t>
            </a:r>
            <a:r>
              <a:rPr lang="en-US" dirty="0" smtClean="0"/>
              <a:t> Visa </a:t>
            </a:r>
            <a:r>
              <a:rPr lang="en-US" dirty="0" err="1" smtClean="0"/>
              <a:t>Cyberour</a:t>
            </a:r>
            <a:r>
              <a:rPr lang="en-US" dirty="0" smtClean="0"/>
              <a:t> Authrize.net </a:t>
            </a:r>
          </a:p>
          <a:p>
            <a:r>
              <a:rPr lang="en-US" dirty="0" smtClean="0"/>
              <a:t>Pit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18303" y="3875787"/>
            <a:ext cx="713016" cy="87244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809856" y="3750704"/>
            <a:ext cx="3286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Nick </a:t>
            </a:r>
            <a:r>
              <a:rPr lang="en-US" strike="sngStrike" dirty="0" err="1" smtClean="0"/>
              <a:t>Adami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Paytouch</a:t>
            </a:r>
            <a:endParaRPr lang="en-US" strike="sngStrike" dirty="0" smtClean="0"/>
          </a:p>
          <a:p>
            <a:r>
              <a:rPr lang="en-US" strike="sngStrike" dirty="0" smtClean="0"/>
              <a:t>Found this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779378" y="5686500"/>
            <a:ext cx="668346" cy="614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894196" y="6310800"/>
            <a:ext cx="705566" cy="746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3633571" y="5686500"/>
            <a:ext cx="1176285" cy="94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74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935" y="1000125"/>
            <a:ext cx="3028950" cy="30289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466" y="4488807"/>
            <a:ext cx="636287" cy="6069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410" y="4518212"/>
            <a:ext cx="934599" cy="62150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99" y="5138216"/>
            <a:ext cx="502949" cy="50294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3053695" y="4513916"/>
            <a:ext cx="1176285" cy="94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35" y="1183005"/>
            <a:ext cx="3028950" cy="3028950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 rot="10800000">
            <a:off x="5179905" y="2520315"/>
            <a:ext cx="1976583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 rot="5232034">
            <a:off x="2875733" y="3697276"/>
            <a:ext cx="604213" cy="13103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1441525" y="805493"/>
            <a:ext cx="3528508" cy="3406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7788536" y="1555402"/>
            <a:ext cx="3062343" cy="3130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64855" y="223124"/>
            <a:ext cx="2200509" cy="2356034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 rot="408461">
            <a:off x="7001068" y="398134"/>
            <a:ext cx="2384004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former</a:t>
            </a:r>
            <a:endParaRPr lang="en-US" dirty="0"/>
          </a:p>
        </p:txBody>
      </p:sp>
      <p:sp>
        <p:nvSpPr>
          <p:cNvPr id="44" name="Right Arrow 43"/>
          <p:cNvSpPr/>
          <p:nvPr/>
        </p:nvSpPr>
        <p:spPr>
          <a:xfrm rot="408461">
            <a:off x="1433215" y="5170294"/>
            <a:ext cx="1165491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former</a:t>
            </a:r>
            <a:endParaRPr lang="en-US" dirty="0"/>
          </a:p>
        </p:txBody>
      </p:sp>
      <p:sp>
        <p:nvSpPr>
          <p:cNvPr id="45" name="Right Arrow 44"/>
          <p:cNvSpPr/>
          <p:nvPr/>
        </p:nvSpPr>
        <p:spPr>
          <a:xfrm rot="408461">
            <a:off x="624602" y="1371710"/>
            <a:ext cx="2384004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former</a:t>
            </a:r>
            <a:endParaRPr lang="en-US" dirty="0"/>
          </a:p>
        </p:txBody>
      </p:sp>
      <p:sp>
        <p:nvSpPr>
          <p:cNvPr id="46" name="Right Arrow 45"/>
          <p:cNvSpPr/>
          <p:nvPr/>
        </p:nvSpPr>
        <p:spPr>
          <a:xfrm rot="408461">
            <a:off x="1152704" y="4338511"/>
            <a:ext cx="2384004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Was former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144" y="187248"/>
            <a:ext cx="2246475" cy="224834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73718" y="-43895"/>
            <a:ext cx="1893422" cy="166814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75" y="4986988"/>
            <a:ext cx="2619375" cy="1743075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 rot="18022768">
            <a:off x="4416425" y="1034114"/>
            <a:ext cx="1181643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sp>
        <p:nvSpPr>
          <p:cNvPr id="52" name="Right Arrow 51"/>
          <p:cNvSpPr/>
          <p:nvPr/>
        </p:nvSpPr>
        <p:spPr>
          <a:xfrm rot="2894088">
            <a:off x="3373648" y="3324372"/>
            <a:ext cx="3686977" cy="3673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next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1924" y="4111570"/>
            <a:ext cx="2117390" cy="137087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5460" y="5817539"/>
            <a:ext cx="1872337" cy="684814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V="1">
            <a:off x="4148092" y="5605461"/>
            <a:ext cx="2028418" cy="469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9065109" y="5095755"/>
            <a:ext cx="702835" cy="744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364" y="4716872"/>
            <a:ext cx="1992049" cy="148637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33864" y="5506670"/>
            <a:ext cx="1872337" cy="6848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10333" y="6502353"/>
            <a:ext cx="681091" cy="249111"/>
          </a:xfrm>
          <a:prstGeom prst="rect">
            <a:avLst/>
          </a:prstGeom>
        </p:spPr>
      </p:pic>
      <p:sp>
        <p:nvSpPr>
          <p:cNvPr id="63" name="Down Arrow 62"/>
          <p:cNvSpPr/>
          <p:nvPr/>
        </p:nvSpPr>
        <p:spPr>
          <a:xfrm>
            <a:off x="10455801" y="5948979"/>
            <a:ext cx="705587" cy="7810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333" y="6191484"/>
            <a:ext cx="636287" cy="606948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 flipH="1">
            <a:off x="1595169" y="6075254"/>
            <a:ext cx="9065659" cy="551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239901" y="6159946"/>
            <a:ext cx="524176" cy="53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7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034" y="2252255"/>
            <a:ext cx="3539079" cy="235349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1959" y="2252255"/>
            <a:ext cx="2572953" cy="31482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74720" y="1785769"/>
            <a:ext cx="124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found this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572" y="5002305"/>
            <a:ext cx="3312390" cy="2204246"/>
          </a:xfrm>
          <a:prstGeom prst="rect">
            <a:avLst/>
          </a:prstGeom>
        </p:spPr>
      </p:pic>
      <p:sp>
        <p:nvSpPr>
          <p:cNvPr id="58" name="Down Arrow 57"/>
          <p:cNvSpPr/>
          <p:nvPr/>
        </p:nvSpPr>
        <p:spPr>
          <a:xfrm>
            <a:off x="4364510" y="4413482"/>
            <a:ext cx="1412346" cy="1083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634" y="5361240"/>
            <a:ext cx="1992049" cy="1486375"/>
          </a:xfrm>
          <a:prstGeom prst="rect">
            <a:avLst/>
          </a:prstGeom>
        </p:spPr>
      </p:pic>
      <p:sp>
        <p:nvSpPr>
          <p:cNvPr id="68" name="Down Arrow 67"/>
          <p:cNvSpPr/>
          <p:nvPr/>
        </p:nvSpPr>
        <p:spPr>
          <a:xfrm rot="5400000">
            <a:off x="6939787" y="4447058"/>
            <a:ext cx="1412346" cy="37382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5163671" y="6540649"/>
            <a:ext cx="473336" cy="537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>
            <a:off x="1818042" y="436161"/>
            <a:ext cx="2775473" cy="9408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90" y="78371"/>
            <a:ext cx="1151550" cy="766304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1225377" y="849854"/>
            <a:ext cx="10747884" cy="6723530"/>
          </a:xfrm>
          <a:custGeom>
            <a:avLst/>
            <a:gdLst>
              <a:gd name="connsiteX0" fmla="*/ 3809202 w 10747884"/>
              <a:gd name="connsiteY0" fmla="*/ 0 h 6723530"/>
              <a:gd name="connsiteX1" fmla="*/ 4153447 w 10747884"/>
              <a:gd name="connsiteY1" fmla="*/ 10758 h 6723530"/>
              <a:gd name="connsiteX2" fmla="*/ 4400872 w 10747884"/>
              <a:gd name="connsiteY2" fmla="*/ 21515 h 6723530"/>
              <a:gd name="connsiteX3" fmla="*/ 5057089 w 10747884"/>
              <a:gd name="connsiteY3" fmla="*/ 32273 h 6723530"/>
              <a:gd name="connsiteX4" fmla="*/ 5261484 w 10747884"/>
              <a:gd name="connsiteY4" fmla="*/ 43031 h 6723530"/>
              <a:gd name="connsiteX5" fmla="*/ 5369061 w 10747884"/>
              <a:gd name="connsiteY5" fmla="*/ 53788 h 6723530"/>
              <a:gd name="connsiteX6" fmla="*/ 5670275 w 10747884"/>
              <a:gd name="connsiteY6" fmla="*/ 86061 h 6723530"/>
              <a:gd name="connsiteX7" fmla="*/ 5853155 w 10747884"/>
              <a:gd name="connsiteY7" fmla="*/ 96819 h 6723530"/>
              <a:gd name="connsiteX8" fmla="*/ 6165127 w 10747884"/>
              <a:gd name="connsiteY8" fmla="*/ 129092 h 6723530"/>
              <a:gd name="connsiteX9" fmla="*/ 6218915 w 10747884"/>
              <a:gd name="connsiteY9" fmla="*/ 139850 h 6723530"/>
              <a:gd name="connsiteX10" fmla="*/ 6337249 w 10747884"/>
              <a:gd name="connsiteY10" fmla="*/ 161365 h 6723530"/>
              <a:gd name="connsiteX11" fmla="*/ 6401795 w 10747884"/>
              <a:gd name="connsiteY11" fmla="*/ 182880 h 6723530"/>
              <a:gd name="connsiteX12" fmla="*/ 6498614 w 10747884"/>
              <a:gd name="connsiteY12" fmla="*/ 193638 h 6723530"/>
              <a:gd name="connsiteX13" fmla="*/ 6541644 w 10747884"/>
              <a:gd name="connsiteY13" fmla="*/ 204395 h 6723530"/>
              <a:gd name="connsiteX14" fmla="*/ 6606190 w 10747884"/>
              <a:gd name="connsiteY14" fmla="*/ 225911 h 6723530"/>
              <a:gd name="connsiteX15" fmla="*/ 6681494 w 10747884"/>
              <a:gd name="connsiteY15" fmla="*/ 236668 h 6723530"/>
              <a:gd name="connsiteX16" fmla="*/ 6832101 w 10747884"/>
              <a:gd name="connsiteY16" fmla="*/ 290457 h 6723530"/>
              <a:gd name="connsiteX17" fmla="*/ 6993465 w 10747884"/>
              <a:gd name="connsiteY17" fmla="*/ 322730 h 6723530"/>
              <a:gd name="connsiteX18" fmla="*/ 7058011 w 10747884"/>
              <a:gd name="connsiteY18" fmla="*/ 344245 h 6723530"/>
              <a:gd name="connsiteX19" fmla="*/ 7133315 w 10747884"/>
              <a:gd name="connsiteY19" fmla="*/ 355002 h 6723530"/>
              <a:gd name="connsiteX20" fmla="*/ 7176345 w 10747884"/>
              <a:gd name="connsiteY20" fmla="*/ 365760 h 6723530"/>
              <a:gd name="connsiteX21" fmla="*/ 7240891 w 10747884"/>
              <a:gd name="connsiteY21" fmla="*/ 376518 h 6723530"/>
              <a:gd name="connsiteX22" fmla="*/ 7326952 w 10747884"/>
              <a:gd name="connsiteY22" fmla="*/ 398033 h 6723530"/>
              <a:gd name="connsiteX23" fmla="*/ 7456044 w 10747884"/>
              <a:gd name="connsiteY23" fmla="*/ 419548 h 6723530"/>
              <a:gd name="connsiteX24" fmla="*/ 7520590 w 10747884"/>
              <a:gd name="connsiteY24" fmla="*/ 441064 h 6723530"/>
              <a:gd name="connsiteX25" fmla="*/ 7574378 w 10747884"/>
              <a:gd name="connsiteY25" fmla="*/ 451821 h 6723530"/>
              <a:gd name="connsiteX26" fmla="*/ 7649682 w 10747884"/>
              <a:gd name="connsiteY26" fmla="*/ 473337 h 6723530"/>
              <a:gd name="connsiteX27" fmla="*/ 7714228 w 10747884"/>
              <a:gd name="connsiteY27" fmla="*/ 494852 h 6723530"/>
              <a:gd name="connsiteX28" fmla="*/ 7778774 w 10747884"/>
              <a:gd name="connsiteY28" fmla="*/ 505610 h 6723530"/>
              <a:gd name="connsiteX29" fmla="*/ 7843319 w 10747884"/>
              <a:gd name="connsiteY29" fmla="*/ 527125 h 6723530"/>
              <a:gd name="connsiteX30" fmla="*/ 7897108 w 10747884"/>
              <a:gd name="connsiteY30" fmla="*/ 537882 h 6723530"/>
              <a:gd name="connsiteX31" fmla="*/ 8036957 w 10747884"/>
              <a:gd name="connsiteY31" fmla="*/ 580913 h 6723530"/>
              <a:gd name="connsiteX32" fmla="*/ 8273625 w 10747884"/>
              <a:gd name="connsiteY32" fmla="*/ 613186 h 6723530"/>
              <a:gd name="connsiteX33" fmla="*/ 8316656 w 10747884"/>
              <a:gd name="connsiteY33" fmla="*/ 634701 h 6723530"/>
              <a:gd name="connsiteX34" fmla="*/ 8359687 w 10747884"/>
              <a:gd name="connsiteY34" fmla="*/ 645459 h 6723530"/>
              <a:gd name="connsiteX35" fmla="*/ 8391959 w 10747884"/>
              <a:gd name="connsiteY35" fmla="*/ 656217 h 6723530"/>
              <a:gd name="connsiteX36" fmla="*/ 8553324 w 10747884"/>
              <a:gd name="connsiteY36" fmla="*/ 699247 h 6723530"/>
              <a:gd name="connsiteX37" fmla="*/ 8596355 w 10747884"/>
              <a:gd name="connsiteY37" fmla="*/ 720762 h 6723530"/>
              <a:gd name="connsiteX38" fmla="*/ 8714689 w 10747884"/>
              <a:gd name="connsiteY38" fmla="*/ 763793 h 6723530"/>
              <a:gd name="connsiteX39" fmla="*/ 8822265 w 10747884"/>
              <a:gd name="connsiteY39" fmla="*/ 796066 h 6723530"/>
              <a:gd name="connsiteX40" fmla="*/ 8929842 w 10747884"/>
              <a:gd name="connsiteY40" fmla="*/ 849854 h 6723530"/>
              <a:gd name="connsiteX41" fmla="*/ 9026661 w 10747884"/>
              <a:gd name="connsiteY41" fmla="*/ 882127 h 6723530"/>
              <a:gd name="connsiteX42" fmla="*/ 9080449 w 10747884"/>
              <a:gd name="connsiteY42" fmla="*/ 903642 h 6723530"/>
              <a:gd name="connsiteX43" fmla="*/ 9112722 w 10747884"/>
              <a:gd name="connsiteY43" fmla="*/ 914400 h 6723530"/>
              <a:gd name="connsiteX44" fmla="*/ 9144995 w 10747884"/>
              <a:gd name="connsiteY44" fmla="*/ 946673 h 6723530"/>
              <a:gd name="connsiteX45" fmla="*/ 9220298 w 10747884"/>
              <a:gd name="connsiteY45" fmla="*/ 978946 h 6723530"/>
              <a:gd name="connsiteX46" fmla="*/ 9295602 w 10747884"/>
              <a:gd name="connsiteY46" fmla="*/ 1032734 h 6723530"/>
              <a:gd name="connsiteX47" fmla="*/ 9327875 w 10747884"/>
              <a:gd name="connsiteY47" fmla="*/ 1065007 h 6723530"/>
              <a:gd name="connsiteX48" fmla="*/ 9370905 w 10747884"/>
              <a:gd name="connsiteY48" fmla="*/ 1097280 h 6723530"/>
              <a:gd name="connsiteX49" fmla="*/ 9403178 w 10747884"/>
              <a:gd name="connsiteY49" fmla="*/ 1118795 h 6723530"/>
              <a:gd name="connsiteX50" fmla="*/ 9467724 w 10747884"/>
              <a:gd name="connsiteY50" fmla="*/ 1183341 h 6723530"/>
              <a:gd name="connsiteX51" fmla="*/ 9510755 w 10747884"/>
              <a:gd name="connsiteY51" fmla="*/ 1226372 h 6723530"/>
              <a:gd name="connsiteX52" fmla="*/ 9543028 w 10747884"/>
              <a:gd name="connsiteY52" fmla="*/ 1247887 h 6723530"/>
              <a:gd name="connsiteX53" fmla="*/ 9661362 w 10747884"/>
              <a:gd name="connsiteY53" fmla="*/ 1387737 h 6723530"/>
              <a:gd name="connsiteX54" fmla="*/ 9693635 w 10747884"/>
              <a:gd name="connsiteY54" fmla="*/ 1441525 h 6723530"/>
              <a:gd name="connsiteX55" fmla="*/ 9704392 w 10747884"/>
              <a:gd name="connsiteY55" fmla="*/ 1473798 h 6723530"/>
              <a:gd name="connsiteX56" fmla="*/ 9736665 w 10747884"/>
              <a:gd name="connsiteY56" fmla="*/ 1527586 h 6723530"/>
              <a:gd name="connsiteX57" fmla="*/ 9758181 w 10747884"/>
              <a:gd name="connsiteY57" fmla="*/ 1570617 h 6723530"/>
              <a:gd name="connsiteX58" fmla="*/ 9801211 w 10747884"/>
              <a:gd name="connsiteY58" fmla="*/ 1635162 h 6723530"/>
              <a:gd name="connsiteX59" fmla="*/ 9811969 w 10747884"/>
              <a:gd name="connsiteY59" fmla="*/ 1678193 h 6723530"/>
              <a:gd name="connsiteX60" fmla="*/ 9865757 w 10747884"/>
              <a:gd name="connsiteY60" fmla="*/ 1753497 h 6723530"/>
              <a:gd name="connsiteX61" fmla="*/ 9876515 w 10747884"/>
              <a:gd name="connsiteY61" fmla="*/ 1785770 h 6723530"/>
              <a:gd name="connsiteX62" fmla="*/ 9887272 w 10747884"/>
              <a:gd name="connsiteY62" fmla="*/ 1828800 h 6723530"/>
              <a:gd name="connsiteX63" fmla="*/ 9908788 w 10747884"/>
              <a:gd name="connsiteY63" fmla="*/ 1850315 h 6723530"/>
              <a:gd name="connsiteX64" fmla="*/ 9941061 w 10747884"/>
              <a:gd name="connsiteY64" fmla="*/ 1947134 h 6723530"/>
              <a:gd name="connsiteX65" fmla="*/ 9962576 w 10747884"/>
              <a:gd name="connsiteY65" fmla="*/ 2011680 h 6723530"/>
              <a:gd name="connsiteX66" fmla="*/ 9984091 w 10747884"/>
              <a:gd name="connsiteY66" fmla="*/ 2097741 h 6723530"/>
              <a:gd name="connsiteX67" fmla="*/ 9994849 w 10747884"/>
              <a:gd name="connsiteY67" fmla="*/ 2130014 h 6723530"/>
              <a:gd name="connsiteX68" fmla="*/ 10005607 w 10747884"/>
              <a:gd name="connsiteY68" fmla="*/ 2173045 h 6723530"/>
              <a:gd name="connsiteX69" fmla="*/ 10027122 w 10747884"/>
              <a:gd name="connsiteY69" fmla="*/ 2237591 h 6723530"/>
              <a:gd name="connsiteX70" fmla="*/ 10037879 w 10747884"/>
              <a:gd name="connsiteY70" fmla="*/ 2269864 h 6723530"/>
              <a:gd name="connsiteX71" fmla="*/ 10059395 w 10747884"/>
              <a:gd name="connsiteY71" fmla="*/ 2334410 h 6723530"/>
              <a:gd name="connsiteX72" fmla="*/ 10070152 w 10747884"/>
              <a:gd name="connsiteY72" fmla="*/ 2366682 h 6723530"/>
              <a:gd name="connsiteX73" fmla="*/ 10091668 w 10747884"/>
              <a:gd name="connsiteY73" fmla="*/ 2409713 h 6723530"/>
              <a:gd name="connsiteX74" fmla="*/ 10123941 w 10747884"/>
              <a:gd name="connsiteY74" fmla="*/ 2517290 h 6723530"/>
              <a:gd name="connsiteX75" fmla="*/ 10145456 w 10747884"/>
              <a:gd name="connsiteY75" fmla="*/ 2560320 h 6723530"/>
              <a:gd name="connsiteX76" fmla="*/ 10166971 w 10747884"/>
              <a:gd name="connsiteY76" fmla="*/ 2614108 h 6723530"/>
              <a:gd name="connsiteX77" fmla="*/ 10188487 w 10747884"/>
              <a:gd name="connsiteY77" fmla="*/ 2646381 h 6723530"/>
              <a:gd name="connsiteX78" fmla="*/ 10220759 w 10747884"/>
              <a:gd name="connsiteY78" fmla="*/ 2732442 h 6723530"/>
              <a:gd name="connsiteX79" fmla="*/ 10263790 w 10747884"/>
              <a:gd name="connsiteY79" fmla="*/ 2840019 h 6723530"/>
              <a:gd name="connsiteX80" fmla="*/ 10306821 w 10747884"/>
              <a:gd name="connsiteY80" fmla="*/ 2979868 h 6723530"/>
              <a:gd name="connsiteX81" fmla="*/ 10349851 w 10747884"/>
              <a:gd name="connsiteY81" fmla="*/ 3108960 h 6723530"/>
              <a:gd name="connsiteX82" fmla="*/ 10392882 w 10747884"/>
              <a:gd name="connsiteY82" fmla="*/ 3216537 h 6723530"/>
              <a:gd name="connsiteX83" fmla="*/ 10403639 w 10747884"/>
              <a:gd name="connsiteY83" fmla="*/ 3259567 h 6723530"/>
              <a:gd name="connsiteX84" fmla="*/ 10446670 w 10747884"/>
              <a:gd name="connsiteY84" fmla="*/ 3399417 h 6723530"/>
              <a:gd name="connsiteX85" fmla="*/ 10478943 w 10747884"/>
              <a:gd name="connsiteY85" fmla="*/ 3474720 h 6723530"/>
              <a:gd name="connsiteX86" fmla="*/ 10511216 w 10747884"/>
              <a:gd name="connsiteY86" fmla="*/ 3571539 h 6723530"/>
              <a:gd name="connsiteX87" fmla="*/ 10597277 w 10747884"/>
              <a:gd name="connsiteY87" fmla="*/ 3754419 h 6723530"/>
              <a:gd name="connsiteX88" fmla="*/ 10629550 w 10747884"/>
              <a:gd name="connsiteY88" fmla="*/ 3851238 h 6723530"/>
              <a:gd name="connsiteX89" fmla="*/ 10672581 w 10747884"/>
              <a:gd name="connsiteY89" fmla="*/ 3948057 h 6723530"/>
              <a:gd name="connsiteX90" fmla="*/ 10694096 w 10747884"/>
              <a:gd name="connsiteY90" fmla="*/ 4023360 h 6723530"/>
              <a:gd name="connsiteX91" fmla="*/ 10715611 w 10747884"/>
              <a:gd name="connsiteY91" fmla="*/ 4087906 h 6723530"/>
              <a:gd name="connsiteX92" fmla="*/ 10726369 w 10747884"/>
              <a:gd name="connsiteY92" fmla="*/ 4206240 h 6723530"/>
              <a:gd name="connsiteX93" fmla="*/ 10737127 w 10747884"/>
              <a:gd name="connsiteY93" fmla="*/ 4346090 h 6723530"/>
              <a:gd name="connsiteX94" fmla="*/ 10747884 w 10747884"/>
              <a:gd name="connsiteY94" fmla="*/ 4410635 h 6723530"/>
              <a:gd name="connsiteX95" fmla="*/ 10737127 w 10747884"/>
              <a:gd name="connsiteY95" fmla="*/ 5325035 h 6723530"/>
              <a:gd name="connsiteX96" fmla="*/ 10726369 w 10747884"/>
              <a:gd name="connsiteY96" fmla="*/ 5368066 h 6723530"/>
              <a:gd name="connsiteX97" fmla="*/ 10683338 w 10747884"/>
              <a:gd name="connsiteY97" fmla="*/ 5475642 h 6723530"/>
              <a:gd name="connsiteX98" fmla="*/ 10640308 w 10747884"/>
              <a:gd name="connsiteY98" fmla="*/ 5583219 h 6723530"/>
              <a:gd name="connsiteX99" fmla="*/ 10521974 w 10747884"/>
              <a:gd name="connsiteY99" fmla="*/ 5733826 h 6723530"/>
              <a:gd name="connsiteX100" fmla="*/ 10296063 w 10747884"/>
              <a:gd name="connsiteY100" fmla="*/ 5981252 h 6723530"/>
              <a:gd name="connsiteX101" fmla="*/ 10145456 w 10747884"/>
              <a:gd name="connsiteY101" fmla="*/ 6110344 h 6723530"/>
              <a:gd name="connsiteX102" fmla="*/ 10059395 w 10747884"/>
              <a:gd name="connsiteY102" fmla="*/ 6185647 h 6723530"/>
              <a:gd name="connsiteX103" fmla="*/ 9876515 w 10747884"/>
              <a:gd name="connsiteY103" fmla="*/ 6282466 h 6723530"/>
              <a:gd name="connsiteX104" fmla="*/ 9779696 w 10747884"/>
              <a:gd name="connsiteY104" fmla="*/ 6347012 h 6723530"/>
              <a:gd name="connsiteX105" fmla="*/ 9650604 w 10747884"/>
              <a:gd name="connsiteY105" fmla="*/ 6400800 h 6723530"/>
              <a:gd name="connsiteX106" fmla="*/ 9553785 w 10747884"/>
              <a:gd name="connsiteY106" fmla="*/ 6454588 h 6723530"/>
              <a:gd name="connsiteX107" fmla="*/ 9435451 w 10747884"/>
              <a:gd name="connsiteY107" fmla="*/ 6497619 h 6723530"/>
              <a:gd name="connsiteX108" fmla="*/ 9327875 w 10747884"/>
              <a:gd name="connsiteY108" fmla="*/ 6551407 h 6723530"/>
              <a:gd name="connsiteX109" fmla="*/ 9209541 w 10747884"/>
              <a:gd name="connsiteY109" fmla="*/ 6583680 h 6723530"/>
              <a:gd name="connsiteX110" fmla="*/ 9101964 w 10747884"/>
              <a:gd name="connsiteY110" fmla="*/ 6626711 h 6723530"/>
              <a:gd name="connsiteX111" fmla="*/ 8736204 w 10747884"/>
              <a:gd name="connsiteY111" fmla="*/ 6712772 h 6723530"/>
              <a:gd name="connsiteX112" fmla="*/ 8596355 w 10747884"/>
              <a:gd name="connsiteY112" fmla="*/ 6723530 h 6723530"/>
              <a:gd name="connsiteX113" fmla="*/ 7918623 w 10747884"/>
              <a:gd name="connsiteY113" fmla="*/ 6712772 h 6723530"/>
              <a:gd name="connsiteX114" fmla="*/ 7262407 w 10747884"/>
              <a:gd name="connsiteY114" fmla="*/ 6594438 h 6723530"/>
              <a:gd name="connsiteX115" fmla="*/ 6616948 w 10747884"/>
              <a:gd name="connsiteY115" fmla="*/ 6508377 h 6723530"/>
              <a:gd name="connsiteX116" fmla="*/ 6337249 w 10747884"/>
              <a:gd name="connsiteY116" fmla="*/ 6476104 h 6723530"/>
              <a:gd name="connsiteX117" fmla="*/ 6003762 w 10747884"/>
              <a:gd name="connsiteY117" fmla="*/ 6433073 h 6723530"/>
              <a:gd name="connsiteX118" fmla="*/ 5702548 w 10747884"/>
              <a:gd name="connsiteY118" fmla="*/ 6400800 h 6723530"/>
              <a:gd name="connsiteX119" fmla="*/ 5455122 w 10747884"/>
              <a:gd name="connsiteY119" fmla="*/ 6368527 h 6723530"/>
              <a:gd name="connsiteX120" fmla="*/ 5207696 w 10747884"/>
              <a:gd name="connsiteY120" fmla="*/ 6357770 h 6723530"/>
              <a:gd name="connsiteX121" fmla="*/ 5003301 w 10747884"/>
              <a:gd name="connsiteY121" fmla="*/ 6347012 h 6723530"/>
              <a:gd name="connsiteX122" fmla="*/ 4035112 w 10747884"/>
              <a:gd name="connsiteY122" fmla="*/ 6293224 h 6723530"/>
              <a:gd name="connsiteX123" fmla="*/ 2464496 w 10747884"/>
              <a:gd name="connsiteY123" fmla="*/ 6282466 h 6723530"/>
              <a:gd name="connsiteX124" fmla="*/ 1722218 w 10747884"/>
              <a:gd name="connsiteY124" fmla="*/ 6185647 h 6723530"/>
              <a:gd name="connsiteX125" fmla="*/ 1539338 w 10747884"/>
              <a:gd name="connsiteY125" fmla="*/ 6121101 h 6723530"/>
              <a:gd name="connsiteX126" fmla="*/ 1399489 w 10747884"/>
              <a:gd name="connsiteY126" fmla="*/ 6013525 h 6723530"/>
              <a:gd name="connsiteX127" fmla="*/ 1324185 w 10747884"/>
              <a:gd name="connsiteY127" fmla="*/ 5959737 h 6723530"/>
              <a:gd name="connsiteX128" fmla="*/ 1270397 w 10747884"/>
              <a:gd name="connsiteY128" fmla="*/ 5884433 h 6723530"/>
              <a:gd name="connsiteX129" fmla="*/ 1173578 w 10747884"/>
              <a:gd name="connsiteY129" fmla="*/ 5776857 h 6723530"/>
              <a:gd name="connsiteX130" fmla="*/ 979941 w 10747884"/>
              <a:gd name="connsiteY130" fmla="*/ 5443370 h 6723530"/>
              <a:gd name="connsiteX131" fmla="*/ 829334 w 10747884"/>
              <a:gd name="connsiteY131" fmla="*/ 5195944 h 6723530"/>
              <a:gd name="connsiteX132" fmla="*/ 754030 w 10747884"/>
              <a:gd name="connsiteY132" fmla="*/ 4808668 h 6723530"/>
              <a:gd name="connsiteX133" fmla="*/ 732515 w 10747884"/>
              <a:gd name="connsiteY133" fmla="*/ 4711850 h 6723530"/>
              <a:gd name="connsiteX134" fmla="*/ 581908 w 10747884"/>
              <a:gd name="connsiteY134" fmla="*/ 4389120 h 6723530"/>
              <a:gd name="connsiteX135" fmla="*/ 366755 w 10747884"/>
              <a:gd name="connsiteY135" fmla="*/ 3872753 h 6723530"/>
              <a:gd name="connsiteX136" fmla="*/ 323724 w 10747884"/>
              <a:gd name="connsiteY136" fmla="*/ 3722146 h 6723530"/>
              <a:gd name="connsiteX137" fmla="*/ 291451 w 10747884"/>
              <a:gd name="connsiteY137" fmla="*/ 3410174 h 6723530"/>
              <a:gd name="connsiteX138" fmla="*/ 269936 w 10747884"/>
              <a:gd name="connsiteY138" fmla="*/ 3334871 h 6723530"/>
              <a:gd name="connsiteX139" fmla="*/ 259178 w 10747884"/>
              <a:gd name="connsiteY139" fmla="*/ 3248810 h 6723530"/>
              <a:gd name="connsiteX140" fmla="*/ 173117 w 10747884"/>
              <a:gd name="connsiteY140" fmla="*/ 2958353 h 6723530"/>
              <a:gd name="connsiteX141" fmla="*/ 119329 w 10747884"/>
              <a:gd name="connsiteY141" fmla="*/ 2796988 h 6723530"/>
              <a:gd name="connsiteX142" fmla="*/ 87056 w 10747884"/>
              <a:gd name="connsiteY142" fmla="*/ 2571078 h 6723530"/>
              <a:gd name="connsiteX143" fmla="*/ 33268 w 10747884"/>
              <a:gd name="connsiteY143" fmla="*/ 2355925 h 6723530"/>
              <a:gd name="connsiteX144" fmla="*/ 11752 w 10747884"/>
              <a:gd name="connsiteY144" fmla="*/ 2140772 h 6723530"/>
              <a:gd name="connsiteX145" fmla="*/ 995 w 10747884"/>
              <a:gd name="connsiteY145" fmla="*/ 1775012 h 6723530"/>
              <a:gd name="connsiteX146" fmla="*/ 87056 w 10747884"/>
              <a:gd name="connsiteY146" fmla="*/ 1376979 h 6723530"/>
              <a:gd name="connsiteX147" fmla="*/ 194632 w 10747884"/>
              <a:gd name="connsiteY147" fmla="*/ 925158 h 6723530"/>
              <a:gd name="connsiteX148" fmla="*/ 259178 w 10747884"/>
              <a:gd name="connsiteY148" fmla="*/ 817581 h 6723530"/>
              <a:gd name="connsiteX149" fmla="*/ 323724 w 10747884"/>
              <a:gd name="connsiteY149" fmla="*/ 710005 h 6723530"/>
              <a:gd name="connsiteX150" fmla="*/ 399028 w 10747884"/>
              <a:gd name="connsiteY150" fmla="*/ 645459 h 6723530"/>
              <a:gd name="connsiteX151" fmla="*/ 431301 w 10747884"/>
              <a:gd name="connsiteY151" fmla="*/ 613186 h 6723530"/>
              <a:gd name="connsiteX152" fmla="*/ 581908 w 10747884"/>
              <a:gd name="connsiteY152" fmla="*/ 527125 h 6723530"/>
              <a:gd name="connsiteX153" fmla="*/ 646454 w 10747884"/>
              <a:gd name="connsiteY153" fmla="*/ 473337 h 6723530"/>
              <a:gd name="connsiteX154" fmla="*/ 743272 w 10747884"/>
              <a:gd name="connsiteY154" fmla="*/ 451821 h 6723530"/>
              <a:gd name="connsiteX155" fmla="*/ 1087517 w 10747884"/>
              <a:gd name="connsiteY155" fmla="*/ 408791 h 6723530"/>
              <a:gd name="connsiteX156" fmla="*/ 1281155 w 10747884"/>
              <a:gd name="connsiteY156" fmla="*/ 430306 h 6723530"/>
              <a:gd name="connsiteX157" fmla="*/ 1377974 w 10747884"/>
              <a:gd name="connsiteY157" fmla="*/ 494852 h 6723530"/>
              <a:gd name="connsiteX158" fmla="*/ 1442519 w 10747884"/>
              <a:gd name="connsiteY158" fmla="*/ 570155 h 6723530"/>
              <a:gd name="connsiteX159" fmla="*/ 1485550 w 10747884"/>
              <a:gd name="connsiteY159" fmla="*/ 656217 h 6723530"/>
              <a:gd name="connsiteX160" fmla="*/ 1571611 w 10747884"/>
              <a:gd name="connsiteY160" fmla="*/ 785308 h 6723530"/>
              <a:gd name="connsiteX161" fmla="*/ 1700703 w 10747884"/>
              <a:gd name="connsiteY161" fmla="*/ 1000461 h 6723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0747884" h="6723530">
                <a:moveTo>
                  <a:pt x="3809202" y="0"/>
                </a:moveTo>
                <a:lnTo>
                  <a:pt x="4153447" y="10758"/>
                </a:lnTo>
                <a:lnTo>
                  <a:pt x="4400872" y="21515"/>
                </a:lnTo>
                <a:lnTo>
                  <a:pt x="5057089" y="32273"/>
                </a:lnTo>
                <a:lnTo>
                  <a:pt x="5261484" y="43031"/>
                </a:lnTo>
                <a:cubicBezTo>
                  <a:pt x="5297436" y="45510"/>
                  <a:pt x="5333228" y="49949"/>
                  <a:pt x="5369061" y="53788"/>
                </a:cubicBezTo>
                <a:lnTo>
                  <a:pt x="5670275" y="86061"/>
                </a:lnTo>
                <a:cubicBezTo>
                  <a:pt x="5731174" y="90572"/>
                  <a:pt x="5792279" y="92013"/>
                  <a:pt x="5853155" y="96819"/>
                </a:cubicBezTo>
                <a:cubicBezTo>
                  <a:pt x="5890095" y="99735"/>
                  <a:pt x="6087228" y="117107"/>
                  <a:pt x="6165127" y="129092"/>
                </a:cubicBezTo>
                <a:cubicBezTo>
                  <a:pt x="6183199" y="131872"/>
                  <a:pt x="6200879" y="136844"/>
                  <a:pt x="6218915" y="139850"/>
                </a:cubicBezTo>
                <a:cubicBezTo>
                  <a:pt x="6281432" y="150269"/>
                  <a:pt x="6285609" y="145873"/>
                  <a:pt x="6337249" y="161365"/>
                </a:cubicBezTo>
                <a:cubicBezTo>
                  <a:pt x="6358972" y="167882"/>
                  <a:pt x="6379556" y="178432"/>
                  <a:pt x="6401795" y="182880"/>
                </a:cubicBezTo>
                <a:cubicBezTo>
                  <a:pt x="6433636" y="189248"/>
                  <a:pt x="6466341" y="190052"/>
                  <a:pt x="6498614" y="193638"/>
                </a:cubicBezTo>
                <a:cubicBezTo>
                  <a:pt x="6512957" y="197224"/>
                  <a:pt x="6527483" y="200147"/>
                  <a:pt x="6541644" y="204395"/>
                </a:cubicBezTo>
                <a:cubicBezTo>
                  <a:pt x="6563367" y="210912"/>
                  <a:pt x="6584092" y="220811"/>
                  <a:pt x="6606190" y="225911"/>
                </a:cubicBezTo>
                <a:cubicBezTo>
                  <a:pt x="6630897" y="231613"/>
                  <a:pt x="6656393" y="233082"/>
                  <a:pt x="6681494" y="236668"/>
                </a:cubicBezTo>
                <a:cubicBezTo>
                  <a:pt x="6769514" y="289481"/>
                  <a:pt x="6705568" y="258823"/>
                  <a:pt x="6832101" y="290457"/>
                </a:cubicBezTo>
                <a:cubicBezTo>
                  <a:pt x="6964656" y="323596"/>
                  <a:pt x="6848882" y="304656"/>
                  <a:pt x="6993465" y="322730"/>
                </a:cubicBezTo>
                <a:cubicBezTo>
                  <a:pt x="7014980" y="329902"/>
                  <a:pt x="7035913" y="339146"/>
                  <a:pt x="7058011" y="344245"/>
                </a:cubicBezTo>
                <a:cubicBezTo>
                  <a:pt x="7082718" y="349946"/>
                  <a:pt x="7108368" y="350466"/>
                  <a:pt x="7133315" y="355002"/>
                </a:cubicBezTo>
                <a:cubicBezTo>
                  <a:pt x="7147861" y="357647"/>
                  <a:pt x="7161847" y="362860"/>
                  <a:pt x="7176345" y="365760"/>
                </a:cubicBezTo>
                <a:cubicBezTo>
                  <a:pt x="7197734" y="370038"/>
                  <a:pt x="7219563" y="371948"/>
                  <a:pt x="7240891" y="376518"/>
                </a:cubicBezTo>
                <a:cubicBezTo>
                  <a:pt x="7269804" y="382714"/>
                  <a:pt x="7297610" y="394365"/>
                  <a:pt x="7326952" y="398033"/>
                </a:cubicBezTo>
                <a:cubicBezTo>
                  <a:pt x="7387963" y="405660"/>
                  <a:pt x="7405280" y="404319"/>
                  <a:pt x="7456044" y="419548"/>
                </a:cubicBezTo>
                <a:cubicBezTo>
                  <a:pt x="7477767" y="426065"/>
                  <a:pt x="7498710" y="435097"/>
                  <a:pt x="7520590" y="441064"/>
                </a:cubicBezTo>
                <a:cubicBezTo>
                  <a:pt x="7538230" y="445875"/>
                  <a:pt x="7556640" y="447386"/>
                  <a:pt x="7574378" y="451821"/>
                </a:cubicBezTo>
                <a:cubicBezTo>
                  <a:pt x="7599704" y="458153"/>
                  <a:pt x="7624731" y="465660"/>
                  <a:pt x="7649682" y="473337"/>
                </a:cubicBezTo>
                <a:cubicBezTo>
                  <a:pt x="7671358" y="480007"/>
                  <a:pt x="7692226" y="489352"/>
                  <a:pt x="7714228" y="494852"/>
                </a:cubicBezTo>
                <a:cubicBezTo>
                  <a:pt x="7735389" y="500142"/>
                  <a:pt x="7757613" y="500320"/>
                  <a:pt x="7778774" y="505610"/>
                </a:cubicBezTo>
                <a:cubicBezTo>
                  <a:pt x="7800776" y="511110"/>
                  <a:pt x="7821439" y="521158"/>
                  <a:pt x="7843319" y="527125"/>
                </a:cubicBezTo>
                <a:cubicBezTo>
                  <a:pt x="7860959" y="531936"/>
                  <a:pt x="7879468" y="533071"/>
                  <a:pt x="7897108" y="537882"/>
                </a:cubicBezTo>
                <a:cubicBezTo>
                  <a:pt x="7954556" y="553550"/>
                  <a:pt x="7976525" y="569402"/>
                  <a:pt x="8036957" y="580913"/>
                </a:cubicBezTo>
                <a:cubicBezTo>
                  <a:pt x="8085825" y="590221"/>
                  <a:pt x="8211560" y="605428"/>
                  <a:pt x="8273625" y="613186"/>
                </a:cubicBezTo>
                <a:cubicBezTo>
                  <a:pt x="8287969" y="620358"/>
                  <a:pt x="8301640" y="629070"/>
                  <a:pt x="8316656" y="634701"/>
                </a:cubicBezTo>
                <a:cubicBezTo>
                  <a:pt x="8330500" y="639892"/>
                  <a:pt x="8345471" y="641397"/>
                  <a:pt x="8359687" y="645459"/>
                </a:cubicBezTo>
                <a:cubicBezTo>
                  <a:pt x="8370590" y="648574"/>
                  <a:pt x="8380958" y="653467"/>
                  <a:pt x="8391959" y="656217"/>
                </a:cubicBezTo>
                <a:cubicBezTo>
                  <a:pt x="8470812" y="675930"/>
                  <a:pt x="8484926" y="671888"/>
                  <a:pt x="8553324" y="699247"/>
                </a:cubicBezTo>
                <a:cubicBezTo>
                  <a:pt x="8568214" y="705203"/>
                  <a:pt x="8581701" y="714249"/>
                  <a:pt x="8596355" y="720762"/>
                </a:cubicBezTo>
                <a:cubicBezTo>
                  <a:pt x="8656507" y="747496"/>
                  <a:pt x="8649079" y="739935"/>
                  <a:pt x="8714689" y="763793"/>
                </a:cubicBezTo>
                <a:cubicBezTo>
                  <a:pt x="8801181" y="795244"/>
                  <a:pt x="8734650" y="778542"/>
                  <a:pt x="8822265" y="796066"/>
                </a:cubicBezTo>
                <a:cubicBezTo>
                  <a:pt x="8858124" y="813995"/>
                  <a:pt x="8892618" y="834964"/>
                  <a:pt x="8929842" y="849854"/>
                </a:cubicBezTo>
                <a:cubicBezTo>
                  <a:pt x="9098166" y="917186"/>
                  <a:pt x="8887712" y="835812"/>
                  <a:pt x="9026661" y="882127"/>
                </a:cubicBezTo>
                <a:cubicBezTo>
                  <a:pt x="9044981" y="888233"/>
                  <a:pt x="9062368" y="896862"/>
                  <a:pt x="9080449" y="903642"/>
                </a:cubicBezTo>
                <a:cubicBezTo>
                  <a:pt x="9091067" y="907624"/>
                  <a:pt x="9101964" y="910814"/>
                  <a:pt x="9112722" y="914400"/>
                </a:cubicBezTo>
                <a:cubicBezTo>
                  <a:pt x="9123480" y="925158"/>
                  <a:pt x="9132615" y="937830"/>
                  <a:pt x="9144995" y="946673"/>
                </a:cubicBezTo>
                <a:cubicBezTo>
                  <a:pt x="9168257" y="963289"/>
                  <a:pt x="9193962" y="970167"/>
                  <a:pt x="9220298" y="978946"/>
                </a:cubicBezTo>
                <a:cubicBezTo>
                  <a:pt x="9304209" y="1062857"/>
                  <a:pt x="9196485" y="961937"/>
                  <a:pt x="9295602" y="1032734"/>
                </a:cubicBezTo>
                <a:cubicBezTo>
                  <a:pt x="9307982" y="1041577"/>
                  <a:pt x="9316324" y="1055106"/>
                  <a:pt x="9327875" y="1065007"/>
                </a:cubicBezTo>
                <a:cubicBezTo>
                  <a:pt x="9341488" y="1076675"/>
                  <a:pt x="9356315" y="1086859"/>
                  <a:pt x="9370905" y="1097280"/>
                </a:cubicBezTo>
                <a:cubicBezTo>
                  <a:pt x="9381426" y="1104795"/>
                  <a:pt x="9393515" y="1110205"/>
                  <a:pt x="9403178" y="1118795"/>
                </a:cubicBezTo>
                <a:cubicBezTo>
                  <a:pt x="9425920" y="1139010"/>
                  <a:pt x="9446209" y="1161826"/>
                  <a:pt x="9467724" y="1183341"/>
                </a:cubicBezTo>
                <a:cubicBezTo>
                  <a:pt x="9482068" y="1197685"/>
                  <a:pt x="9493877" y="1215120"/>
                  <a:pt x="9510755" y="1226372"/>
                </a:cubicBezTo>
                <a:lnTo>
                  <a:pt x="9543028" y="1247887"/>
                </a:lnTo>
                <a:cubicBezTo>
                  <a:pt x="9630785" y="1360718"/>
                  <a:pt x="9589421" y="1315796"/>
                  <a:pt x="9661362" y="1387737"/>
                </a:cubicBezTo>
                <a:cubicBezTo>
                  <a:pt x="9691835" y="1479161"/>
                  <a:pt x="9649335" y="1367692"/>
                  <a:pt x="9693635" y="1441525"/>
                </a:cubicBezTo>
                <a:cubicBezTo>
                  <a:pt x="9699469" y="1451249"/>
                  <a:pt x="9699321" y="1463656"/>
                  <a:pt x="9704392" y="1473798"/>
                </a:cubicBezTo>
                <a:cubicBezTo>
                  <a:pt x="9713743" y="1492500"/>
                  <a:pt x="9726511" y="1509308"/>
                  <a:pt x="9736665" y="1527586"/>
                </a:cubicBezTo>
                <a:cubicBezTo>
                  <a:pt x="9744453" y="1541605"/>
                  <a:pt x="9749930" y="1556866"/>
                  <a:pt x="9758181" y="1570617"/>
                </a:cubicBezTo>
                <a:cubicBezTo>
                  <a:pt x="9771485" y="1592790"/>
                  <a:pt x="9801211" y="1635162"/>
                  <a:pt x="9801211" y="1635162"/>
                </a:cubicBezTo>
                <a:cubicBezTo>
                  <a:pt x="9804797" y="1649506"/>
                  <a:pt x="9805964" y="1664682"/>
                  <a:pt x="9811969" y="1678193"/>
                </a:cubicBezTo>
                <a:cubicBezTo>
                  <a:pt x="9831964" y="1723181"/>
                  <a:pt x="9837945" y="1725683"/>
                  <a:pt x="9865757" y="1753497"/>
                </a:cubicBezTo>
                <a:cubicBezTo>
                  <a:pt x="9869343" y="1764255"/>
                  <a:pt x="9873400" y="1774867"/>
                  <a:pt x="9876515" y="1785770"/>
                </a:cubicBezTo>
                <a:cubicBezTo>
                  <a:pt x="9880577" y="1799986"/>
                  <a:pt x="9880660" y="1815576"/>
                  <a:pt x="9887272" y="1828800"/>
                </a:cubicBezTo>
                <a:cubicBezTo>
                  <a:pt x="9891808" y="1837872"/>
                  <a:pt x="9901616" y="1843143"/>
                  <a:pt x="9908788" y="1850315"/>
                </a:cubicBezTo>
                <a:lnTo>
                  <a:pt x="9941061" y="1947134"/>
                </a:lnTo>
                <a:cubicBezTo>
                  <a:pt x="9948233" y="1968649"/>
                  <a:pt x="9957076" y="1989678"/>
                  <a:pt x="9962576" y="2011680"/>
                </a:cubicBezTo>
                <a:cubicBezTo>
                  <a:pt x="9969748" y="2040367"/>
                  <a:pt x="9974740" y="2069689"/>
                  <a:pt x="9984091" y="2097741"/>
                </a:cubicBezTo>
                <a:cubicBezTo>
                  <a:pt x="9987677" y="2108499"/>
                  <a:pt x="9991734" y="2119111"/>
                  <a:pt x="9994849" y="2130014"/>
                </a:cubicBezTo>
                <a:cubicBezTo>
                  <a:pt x="9998911" y="2144230"/>
                  <a:pt x="10001359" y="2158883"/>
                  <a:pt x="10005607" y="2173045"/>
                </a:cubicBezTo>
                <a:cubicBezTo>
                  <a:pt x="10012124" y="2194768"/>
                  <a:pt x="10019950" y="2216076"/>
                  <a:pt x="10027122" y="2237591"/>
                </a:cubicBezTo>
                <a:lnTo>
                  <a:pt x="10037879" y="2269864"/>
                </a:lnTo>
                <a:lnTo>
                  <a:pt x="10059395" y="2334410"/>
                </a:lnTo>
                <a:cubicBezTo>
                  <a:pt x="10062981" y="2345167"/>
                  <a:pt x="10065081" y="2356540"/>
                  <a:pt x="10070152" y="2366682"/>
                </a:cubicBezTo>
                <a:lnTo>
                  <a:pt x="10091668" y="2409713"/>
                </a:lnTo>
                <a:cubicBezTo>
                  <a:pt x="10099390" y="2440602"/>
                  <a:pt x="10110842" y="2491092"/>
                  <a:pt x="10123941" y="2517290"/>
                </a:cubicBezTo>
                <a:cubicBezTo>
                  <a:pt x="10131113" y="2531633"/>
                  <a:pt x="10138943" y="2545666"/>
                  <a:pt x="10145456" y="2560320"/>
                </a:cubicBezTo>
                <a:cubicBezTo>
                  <a:pt x="10153299" y="2577966"/>
                  <a:pt x="10158335" y="2596836"/>
                  <a:pt x="10166971" y="2614108"/>
                </a:cubicBezTo>
                <a:cubicBezTo>
                  <a:pt x="10172753" y="2625672"/>
                  <a:pt x="10182705" y="2634817"/>
                  <a:pt x="10188487" y="2646381"/>
                </a:cubicBezTo>
                <a:cubicBezTo>
                  <a:pt x="10211922" y="2693250"/>
                  <a:pt x="10205241" y="2692095"/>
                  <a:pt x="10220759" y="2732442"/>
                </a:cubicBezTo>
                <a:cubicBezTo>
                  <a:pt x="10234623" y="2768489"/>
                  <a:pt x="10251577" y="2803380"/>
                  <a:pt x="10263790" y="2840019"/>
                </a:cubicBezTo>
                <a:cubicBezTo>
                  <a:pt x="10341768" y="3073956"/>
                  <a:pt x="10223584" y="2716284"/>
                  <a:pt x="10306821" y="2979868"/>
                </a:cubicBezTo>
                <a:cubicBezTo>
                  <a:pt x="10320480" y="3023121"/>
                  <a:pt x="10329566" y="3068391"/>
                  <a:pt x="10349851" y="3108960"/>
                </a:cubicBezTo>
                <a:cubicBezTo>
                  <a:pt x="10376810" y="3162876"/>
                  <a:pt x="10372942" y="3150070"/>
                  <a:pt x="10392882" y="3216537"/>
                </a:cubicBezTo>
                <a:cubicBezTo>
                  <a:pt x="10397130" y="3230698"/>
                  <a:pt x="10399749" y="3245303"/>
                  <a:pt x="10403639" y="3259567"/>
                </a:cubicBezTo>
                <a:cubicBezTo>
                  <a:pt x="10414196" y="3298275"/>
                  <a:pt x="10431833" y="3360841"/>
                  <a:pt x="10446670" y="3399417"/>
                </a:cubicBezTo>
                <a:cubicBezTo>
                  <a:pt x="10456473" y="3424906"/>
                  <a:pt x="10469354" y="3449150"/>
                  <a:pt x="10478943" y="3474720"/>
                </a:cubicBezTo>
                <a:cubicBezTo>
                  <a:pt x="10490888" y="3506573"/>
                  <a:pt x="10499894" y="3539460"/>
                  <a:pt x="10511216" y="3571539"/>
                </a:cubicBezTo>
                <a:cubicBezTo>
                  <a:pt x="10587487" y="3787640"/>
                  <a:pt x="10491213" y="3515773"/>
                  <a:pt x="10597277" y="3754419"/>
                </a:cubicBezTo>
                <a:cubicBezTo>
                  <a:pt x="10611093" y="3785506"/>
                  <a:pt x="10617220" y="3819532"/>
                  <a:pt x="10629550" y="3851238"/>
                </a:cubicBezTo>
                <a:cubicBezTo>
                  <a:pt x="10642351" y="3884154"/>
                  <a:pt x="10660180" y="3914989"/>
                  <a:pt x="10672581" y="3948057"/>
                </a:cubicBezTo>
                <a:cubicBezTo>
                  <a:pt x="10681747" y="3972500"/>
                  <a:pt x="10686419" y="3998409"/>
                  <a:pt x="10694096" y="4023360"/>
                </a:cubicBezTo>
                <a:cubicBezTo>
                  <a:pt x="10700766" y="4045036"/>
                  <a:pt x="10708439" y="4066391"/>
                  <a:pt x="10715611" y="4087906"/>
                </a:cubicBezTo>
                <a:cubicBezTo>
                  <a:pt x="10719197" y="4127351"/>
                  <a:pt x="10723080" y="4166769"/>
                  <a:pt x="10726369" y="4206240"/>
                </a:cubicBezTo>
                <a:cubicBezTo>
                  <a:pt x="10730252" y="4252833"/>
                  <a:pt x="10732233" y="4299592"/>
                  <a:pt x="10737127" y="4346090"/>
                </a:cubicBezTo>
                <a:cubicBezTo>
                  <a:pt x="10739410" y="4367782"/>
                  <a:pt x="10744298" y="4389120"/>
                  <a:pt x="10747884" y="4410635"/>
                </a:cubicBezTo>
                <a:cubicBezTo>
                  <a:pt x="10744298" y="4715435"/>
                  <a:pt x="10743975" y="5020291"/>
                  <a:pt x="10737127" y="5325035"/>
                </a:cubicBezTo>
                <a:cubicBezTo>
                  <a:pt x="10736795" y="5339816"/>
                  <a:pt x="10731342" y="5354142"/>
                  <a:pt x="10726369" y="5368066"/>
                </a:cubicBezTo>
                <a:cubicBezTo>
                  <a:pt x="10713379" y="5404437"/>
                  <a:pt x="10697681" y="5439783"/>
                  <a:pt x="10683338" y="5475642"/>
                </a:cubicBezTo>
                <a:cubicBezTo>
                  <a:pt x="10668994" y="5511501"/>
                  <a:pt x="10661731" y="5551084"/>
                  <a:pt x="10640308" y="5583219"/>
                </a:cubicBezTo>
                <a:cubicBezTo>
                  <a:pt x="10555681" y="5710159"/>
                  <a:pt x="10644453" y="5583082"/>
                  <a:pt x="10521974" y="5733826"/>
                </a:cubicBezTo>
                <a:cubicBezTo>
                  <a:pt x="10415196" y="5865245"/>
                  <a:pt x="10475552" y="5827404"/>
                  <a:pt x="10296063" y="5981252"/>
                </a:cubicBezTo>
                <a:lnTo>
                  <a:pt x="10145456" y="6110344"/>
                </a:lnTo>
                <a:cubicBezTo>
                  <a:pt x="10116607" y="6135259"/>
                  <a:pt x="10091719" y="6165444"/>
                  <a:pt x="10059395" y="6185647"/>
                </a:cubicBezTo>
                <a:cubicBezTo>
                  <a:pt x="9747618" y="6380507"/>
                  <a:pt x="10208625" y="6097960"/>
                  <a:pt x="9876515" y="6282466"/>
                </a:cubicBezTo>
                <a:cubicBezTo>
                  <a:pt x="9842609" y="6301303"/>
                  <a:pt x="9814055" y="6329014"/>
                  <a:pt x="9779696" y="6347012"/>
                </a:cubicBezTo>
                <a:cubicBezTo>
                  <a:pt x="9738402" y="6368642"/>
                  <a:pt x="9692692" y="6380758"/>
                  <a:pt x="9650604" y="6400800"/>
                </a:cubicBezTo>
                <a:cubicBezTo>
                  <a:pt x="9617271" y="6416673"/>
                  <a:pt x="9587452" y="6439438"/>
                  <a:pt x="9553785" y="6454588"/>
                </a:cubicBezTo>
                <a:cubicBezTo>
                  <a:pt x="9515510" y="6471812"/>
                  <a:pt x="9474029" y="6481085"/>
                  <a:pt x="9435451" y="6497619"/>
                </a:cubicBezTo>
                <a:cubicBezTo>
                  <a:pt x="9398601" y="6513412"/>
                  <a:pt x="9365340" y="6537135"/>
                  <a:pt x="9327875" y="6551407"/>
                </a:cubicBezTo>
                <a:cubicBezTo>
                  <a:pt x="9289668" y="6565962"/>
                  <a:pt x="9248328" y="6570751"/>
                  <a:pt x="9209541" y="6583680"/>
                </a:cubicBezTo>
                <a:cubicBezTo>
                  <a:pt x="9172902" y="6595893"/>
                  <a:pt x="9138827" y="6615191"/>
                  <a:pt x="9101964" y="6626711"/>
                </a:cubicBezTo>
                <a:cubicBezTo>
                  <a:pt x="8976109" y="6666041"/>
                  <a:pt x="8864383" y="6697391"/>
                  <a:pt x="8736204" y="6712772"/>
                </a:cubicBezTo>
                <a:cubicBezTo>
                  <a:pt x="8689783" y="6718343"/>
                  <a:pt x="8642971" y="6719944"/>
                  <a:pt x="8596355" y="6723530"/>
                </a:cubicBezTo>
                <a:lnTo>
                  <a:pt x="7918623" y="6712772"/>
                </a:lnTo>
                <a:cubicBezTo>
                  <a:pt x="7697390" y="6691362"/>
                  <a:pt x="7483640" y="6615848"/>
                  <a:pt x="7262407" y="6594438"/>
                </a:cubicBezTo>
                <a:cubicBezTo>
                  <a:pt x="6576529" y="6528063"/>
                  <a:pt x="7272696" y="6603758"/>
                  <a:pt x="6616948" y="6508377"/>
                </a:cubicBezTo>
                <a:cubicBezTo>
                  <a:pt x="6524074" y="6494868"/>
                  <a:pt x="6430401" y="6487544"/>
                  <a:pt x="6337249" y="6476104"/>
                </a:cubicBezTo>
                <a:lnTo>
                  <a:pt x="6003762" y="6433073"/>
                </a:lnTo>
                <a:cubicBezTo>
                  <a:pt x="5903486" y="6421176"/>
                  <a:pt x="5802836" y="6412599"/>
                  <a:pt x="5702548" y="6400800"/>
                </a:cubicBezTo>
                <a:cubicBezTo>
                  <a:pt x="5619944" y="6391082"/>
                  <a:pt x="5537983" y="6375732"/>
                  <a:pt x="5455122" y="6368527"/>
                </a:cubicBezTo>
                <a:cubicBezTo>
                  <a:pt x="5372879" y="6361376"/>
                  <a:pt x="5290156" y="6361697"/>
                  <a:pt x="5207696" y="6357770"/>
                </a:cubicBezTo>
                <a:lnTo>
                  <a:pt x="5003301" y="6347012"/>
                </a:lnTo>
                <a:cubicBezTo>
                  <a:pt x="4620245" y="6321475"/>
                  <a:pt x="4508127" y="6296464"/>
                  <a:pt x="4035112" y="6293224"/>
                </a:cubicBezTo>
                <a:lnTo>
                  <a:pt x="2464496" y="6282466"/>
                </a:lnTo>
                <a:cubicBezTo>
                  <a:pt x="2302484" y="6265108"/>
                  <a:pt x="1840971" y="6219576"/>
                  <a:pt x="1722218" y="6185647"/>
                </a:cubicBezTo>
                <a:cubicBezTo>
                  <a:pt x="1667350" y="6169970"/>
                  <a:pt x="1585982" y="6149493"/>
                  <a:pt x="1539338" y="6121101"/>
                </a:cubicBezTo>
                <a:cubicBezTo>
                  <a:pt x="1489100" y="6090522"/>
                  <a:pt x="1446539" y="6048812"/>
                  <a:pt x="1399489" y="6013525"/>
                </a:cubicBezTo>
                <a:cubicBezTo>
                  <a:pt x="1374811" y="5995017"/>
                  <a:pt x="1342114" y="5984838"/>
                  <a:pt x="1324185" y="5959737"/>
                </a:cubicBezTo>
                <a:cubicBezTo>
                  <a:pt x="1306256" y="5934636"/>
                  <a:pt x="1290007" y="5908245"/>
                  <a:pt x="1270397" y="5884433"/>
                </a:cubicBezTo>
                <a:cubicBezTo>
                  <a:pt x="1239729" y="5847193"/>
                  <a:pt x="1200111" y="5817148"/>
                  <a:pt x="1173578" y="5776857"/>
                </a:cubicBezTo>
                <a:cubicBezTo>
                  <a:pt x="1102881" y="5669502"/>
                  <a:pt x="1051244" y="5550324"/>
                  <a:pt x="979941" y="5443370"/>
                </a:cubicBezTo>
                <a:cubicBezTo>
                  <a:pt x="868956" y="5276893"/>
                  <a:pt x="918643" y="5359680"/>
                  <a:pt x="829334" y="5195944"/>
                </a:cubicBezTo>
                <a:cubicBezTo>
                  <a:pt x="740805" y="4700191"/>
                  <a:pt x="808846" y="5041640"/>
                  <a:pt x="754030" y="4808668"/>
                </a:cubicBezTo>
                <a:cubicBezTo>
                  <a:pt x="746458" y="4776487"/>
                  <a:pt x="743713" y="4742956"/>
                  <a:pt x="732515" y="4711850"/>
                </a:cubicBezTo>
                <a:cubicBezTo>
                  <a:pt x="682990" y="4574282"/>
                  <a:pt x="641950" y="4518683"/>
                  <a:pt x="581908" y="4389120"/>
                </a:cubicBezTo>
                <a:cubicBezTo>
                  <a:pt x="502285" y="4217301"/>
                  <a:pt x="428017" y="4051435"/>
                  <a:pt x="366755" y="3872753"/>
                </a:cubicBezTo>
                <a:cubicBezTo>
                  <a:pt x="349822" y="3823364"/>
                  <a:pt x="338068" y="3772348"/>
                  <a:pt x="323724" y="3722146"/>
                </a:cubicBezTo>
                <a:cubicBezTo>
                  <a:pt x="312966" y="3618155"/>
                  <a:pt x="305833" y="3513726"/>
                  <a:pt x="291451" y="3410174"/>
                </a:cubicBezTo>
                <a:cubicBezTo>
                  <a:pt x="287860" y="3384317"/>
                  <a:pt x="275056" y="3360469"/>
                  <a:pt x="269936" y="3334871"/>
                </a:cubicBezTo>
                <a:cubicBezTo>
                  <a:pt x="264266" y="3306522"/>
                  <a:pt x="266378" y="3276809"/>
                  <a:pt x="259178" y="3248810"/>
                </a:cubicBezTo>
                <a:cubicBezTo>
                  <a:pt x="234030" y="3151012"/>
                  <a:pt x="202975" y="3054817"/>
                  <a:pt x="173117" y="2958353"/>
                </a:cubicBezTo>
                <a:cubicBezTo>
                  <a:pt x="156352" y="2904190"/>
                  <a:pt x="119329" y="2796988"/>
                  <a:pt x="119329" y="2796988"/>
                </a:cubicBezTo>
                <a:cubicBezTo>
                  <a:pt x="108571" y="2721685"/>
                  <a:pt x="101624" y="2645738"/>
                  <a:pt x="87056" y="2571078"/>
                </a:cubicBezTo>
                <a:cubicBezTo>
                  <a:pt x="72899" y="2498521"/>
                  <a:pt x="46011" y="2428743"/>
                  <a:pt x="33268" y="2355925"/>
                </a:cubicBezTo>
                <a:cubicBezTo>
                  <a:pt x="20844" y="2284929"/>
                  <a:pt x="18924" y="2212490"/>
                  <a:pt x="11752" y="2140772"/>
                </a:cubicBezTo>
                <a:cubicBezTo>
                  <a:pt x="8166" y="2018852"/>
                  <a:pt x="-3438" y="1896904"/>
                  <a:pt x="995" y="1775012"/>
                </a:cubicBezTo>
                <a:cubicBezTo>
                  <a:pt x="9154" y="1550652"/>
                  <a:pt x="36352" y="1573459"/>
                  <a:pt x="87056" y="1376979"/>
                </a:cubicBezTo>
                <a:cubicBezTo>
                  <a:pt x="121694" y="1242756"/>
                  <a:pt x="137017" y="1040388"/>
                  <a:pt x="194632" y="925158"/>
                </a:cubicBezTo>
                <a:cubicBezTo>
                  <a:pt x="266252" y="781918"/>
                  <a:pt x="189121" y="926559"/>
                  <a:pt x="259178" y="817581"/>
                </a:cubicBezTo>
                <a:cubicBezTo>
                  <a:pt x="281791" y="782405"/>
                  <a:pt x="297354" y="742461"/>
                  <a:pt x="323724" y="710005"/>
                </a:cubicBezTo>
                <a:cubicBezTo>
                  <a:pt x="344572" y="684346"/>
                  <a:pt x="374454" y="667575"/>
                  <a:pt x="399028" y="645459"/>
                </a:cubicBezTo>
                <a:cubicBezTo>
                  <a:pt x="410336" y="635282"/>
                  <a:pt x="418997" y="622134"/>
                  <a:pt x="431301" y="613186"/>
                </a:cubicBezTo>
                <a:cubicBezTo>
                  <a:pt x="724741" y="399775"/>
                  <a:pt x="354148" y="678965"/>
                  <a:pt x="581908" y="527125"/>
                </a:cubicBezTo>
                <a:cubicBezTo>
                  <a:pt x="605211" y="511590"/>
                  <a:pt x="621075" y="485181"/>
                  <a:pt x="646454" y="473337"/>
                </a:cubicBezTo>
                <a:cubicBezTo>
                  <a:pt x="676412" y="459356"/>
                  <a:pt x="711111" y="459478"/>
                  <a:pt x="743272" y="451821"/>
                </a:cubicBezTo>
                <a:cubicBezTo>
                  <a:pt x="954602" y="401503"/>
                  <a:pt x="807707" y="422781"/>
                  <a:pt x="1087517" y="408791"/>
                </a:cubicBezTo>
                <a:cubicBezTo>
                  <a:pt x="1152063" y="415963"/>
                  <a:pt x="1218005" y="415150"/>
                  <a:pt x="1281155" y="430306"/>
                </a:cubicBezTo>
                <a:cubicBezTo>
                  <a:pt x="1316866" y="438877"/>
                  <a:pt x="1352994" y="466750"/>
                  <a:pt x="1377974" y="494852"/>
                </a:cubicBezTo>
                <a:cubicBezTo>
                  <a:pt x="1399938" y="519561"/>
                  <a:pt x="1424181" y="542647"/>
                  <a:pt x="1442519" y="570155"/>
                </a:cubicBezTo>
                <a:cubicBezTo>
                  <a:pt x="1460310" y="596842"/>
                  <a:pt x="1469048" y="628714"/>
                  <a:pt x="1485550" y="656217"/>
                </a:cubicBezTo>
                <a:cubicBezTo>
                  <a:pt x="1512158" y="700563"/>
                  <a:pt x="1544586" y="741215"/>
                  <a:pt x="1571611" y="785308"/>
                </a:cubicBezTo>
                <a:cubicBezTo>
                  <a:pt x="1710799" y="1012404"/>
                  <a:pt x="1633095" y="932859"/>
                  <a:pt x="1700703" y="10004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700631" y="906570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int32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438" y="373711"/>
            <a:ext cx="1885950" cy="130492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078993" y="690077"/>
            <a:ext cx="1436072" cy="8049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9397" y="354876"/>
            <a:ext cx="2533650" cy="1800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845289" y="56191"/>
            <a:ext cx="312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LUX(</a:t>
            </a:r>
            <a:r>
              <a:rPr lang="en-US" dirty="0" err="1" smtClean="0"/>
              <a:t>elko</a:t>
            </a:r>
            <a:r>
              <a:rPr lang="en-US" dirty="0" smtClean="0"/>
              <a:t>, cum lets go, </a:t>
            </a:r>
            <a:r>
              <a:rPr lang="en-US" dirty="0" err="1" smtClean="0"/>
              <a:t>viloa</a:t>
            </a:r>
            <a:r>
              <a:rPr lang="en-US" dirty="0" smtClean="0"/>
              <a:t> lux)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9251576" y="56191"/>
            <a:ext cx="2355925" cy="283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959113" y="78371"/>
            <a:ext cx="3227918" cy="241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420034" y="2022438"/>
            <a:ext cx="5368502" cy="3055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3130475" y="4797911"/>
            <a:ext cx="75304" cy="4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25377" y="56191"/>
            <a:ext cx="1399489" cy="99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7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06" y="1003528"/>
            <a:ext cx="1151550" cy="766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28508" y="1215614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int64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08" y="2147245"/>
            <a:ext cx="613186" cy="4242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0840" y="275981"/>
            <a:ext cx="3901912" cy="41776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0041" y="2147244"/>
            <a:ext cx="153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LUX(</a:t>
            </a:r>
            <a:r>
              <a:rPr lang="en-US" dirty="0" err="1" smtClean="0"/>
              <a:t>wolfgang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753958" y="2516576"/>
            <a:ext cx="3334870" cy="142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569470" y="23593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021898" y="2302904"/>
            <a:ext cx="20201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</a:t>
            </a:r>
            <a:r>
              <a:rPr lang="en-US" dirty="0" smtClean="0"/>
              <a:t>(</a:t>
            </a:r>
            <a:r>
              <a:rPr lang="en-US" strike="sngStrike" dirty="0" err="1" smtClean="0"/>
              <a:t>ss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Jossphe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saunder</a:t>
            </a:r>
            <a:r>
              <a:rPr lang="en-US" strike="sngStrike" dirty="0" smtClean="0"/>
              <a:t> 63</a:t>
            </a:r>
          </a:p>
          <a:p>
            <a:r>
              <a:rPr lang="en-US" strike="sngStrike" dirty="0" err="1" smtClean="0"/>
              <a:t>Vigini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rometi</a:t>
            </a:r>
            <a:r>
              <a:rPr lang="en-US" strike="sngStrike" dirty="0" smtClean="0"/>
              <a:t> 65</a:t>
            </a:r>
          </a:p>
          <a:p>
            <a:r>
              <a:rPr lang="en-US" strike="sngStrike" dirty="0" smtClean="0"/>
              <a:t>Ingo 64</a:t>
            </a:r>
          </a:p>
          <a:p>
            <a:r>
              <a:rPr lang="en-US" strike="sngStrike" dirty="0" smtClean="0"/>
              <a:t>Dr. </a:t>
            </a:r>
            <a:r>
              <a:rPr lang="en-US" strike="sngStrike" dirty="0" err="1" smtClean="0"/>
              <a:t>Deiter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Zecheio</a:t>
            </a:r>
            <a:r>
              <a:rPr lang="en-US" strike="sngStrike" dirty="0" smtClean="0"/>
              <a:t> </a:t>
            </a:r>
            <a:r>
              <a:rPr lang="en-US" dirty="0" smtClean="0"/>
              <a:t>0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60" y="4996282"/>
            <a:ext cx="681091" cy="249111"/>
          </a:xfrm>
          <a:prstGeom prst="rect">
            <a:avLst/>
          </a:prstGeom>
        </p:spPr>
      </p:pic>
      <p:sp>
        <p:nvSpPr>
          <p:cNvPr id="21" name="Right Arrow 20"/>
          <p:cNvSpPr/>
          <p:nvPr/>
        </p:nvSpPr>
        <p:spPr>
          <a:xfrm rot="10800000">
            <a:off x="2892253" y="5125571"/>
            <a:ext cx="7445843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455" y="5553517"/>
            <a:ext cx="739767" cy="49228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547383" y="5184185"/>
            <a:ext cx="386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8126" y="4327615"/>
            <a:ext cx="716853" cy="46411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>
            <a:off x="1287482" y="4856433"/>
            <a:ext cx="10297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7482" y="3835334"/>
            <a:ext cx="2770943" cy="31589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 rot="11737319">
            <a:off x="2977322" y="4453048"/>
            <a:ext cx="2840177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612" y="-142696"/>
            <a:ext cx="11321827" cy="636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8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0" y="1790656"/>
            <a:ext cx="4583735" cy="437238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773" y="78371"/>
            <a:ext cx="1992049" cy="1486375"/>
          </a:xfrm>
          <a:prstGeom prst="rect">
            <a:avLst/>
          </a:prstGeom>
        </p:spPr>
      </p:pic>
      <p:pic>
        <p:nvPicPr>
          <p:cNvPr id="2050" name="Picture 2" descr="Xi Jinping Poised to Win 5 More Years at China's Congress in October - The  New York Tim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44" y="1790656"/>
            <a:ext cx="6476506" cy="364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H="1">
            <a:off x="1861073" y="1118795"/>
            <a:ext cx="3528508" cy="5411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45" y="4609819"/>
            <a:ext cx="2241651" cy="1645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95" y="5015348"/>
            <a:ext cx="1694275" cy="12863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8748" y="198491"/>
            <a:ext cx="1173158" cy="12634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4" y="109954"/>
            <a:ext cx="1588336" cy="15883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4123" y="-22016"/>
            <a:ext cx="6043439" cy="3399434"/>
          </a:xfrm>
          <a:prstGeom prst="rect">
            <a:avLst/>
          </a:prstGeom>
        </p:spPr>
      </p:pic>
      <p:pic>
        <p:nvPicPr>
          <p:cNvPr id="2052" name="Picture 4" descr="Business Phone System: MM S-208. Supports 8 Traditional Lines, 80 VoIP Lines &amp; 300 Extension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1" y="2831808"/>
            <a:ext cx="15811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592593" y="1258645"/>
            <a:ext cx="2093345" cy="1580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0562092">
            <a:off x="4194834" y="4297722"/>
            <a:ext cx="6444479" cy="15804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163906" y="6252910"/>
            <a:ext cx="9522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11"/>
              </a:rPr>
              <a:t>https://www.cupertino.org/our-city/departments/public-safety-programs/sheriff-s-office/neighborhood-watch</a:t>
            </a:r>
            <a:r>
              <a:rPr lang="en-US" dirty="0" smtClean="0"/>
              <a:t>	  </a:t>
            </a:r>
            <a:r>
              <a:rPr lang="en-US" dirty="0" err="1" smtClean="0"/>
              <a:t>legtion</a:t>
            </a:r>
            <a:r>
              <a:rPr lang="en-US" dirty="0" smtClean="0"/>
              <a:t> </a:t>
            </a:r>
            <a:r>
              <a:rPr lang="en-US" dirty="0" err="1" smtClean="0"/>
              <a:t>cutperion</a:t>
            </a:r>
            <a:r>
              <a:rPr lang="en-US" dirty="0" smtClean="0"/>
              <a:t> </a:t>
            </a:r>
            <a:r>
              <a:rPr lang="en-US" dirty="0" err="1" smtClean="0"/>
              <a:t>polcie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8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080" y="2167832"/>
            <a:ext cx="4872329" cy="3576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73" y="4458237"/>
            <a:ext cx="1694275" cy="12863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8748" y="198491"/>
            <a:ext cx="1173158" cy="12634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4" y="109954"/>
            <a:ext cx="1588336" cy="15883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1209" y="4372983"/>
            <a:ext cx="4855224" cy="1371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18358" y="1798500"/>
            <a:ext cx="282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dirty="0" err="1" smtClean="0"/>
              <a:t>Jordone</a:t>
            </a:r>
            <a:r>
              <a:rPr lang="en-US" dirty="0" smtClean="0"/>
              <a:t> </a:t>
            </a:r>
            <a:r>
              <a:rPr lang="en-US" dirty="0" err="1" smtClean="0"/>
              <a:t>Saundras</a:t>
            </a:r>
            <a:r>
              <a:rPr lang="en-US" dirty="0" smtClean="0"/>
              <a:t> Cousin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0963543" y="3855010"/>
            <a:ext cx="850153" cy="6376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604" y="2672832"/>
            <a:ext cx="2272634" cy="15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083" y="3579607"/>
            <a:ext cx="1694275" cy="12863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586" y="684399"/>
            <a:ext cx="5300909" cy="570867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51" y="-1418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437212" y="1495322"/>
            <a:ext cx="2110970" cy="15832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487784" y="3429000"/>
            <a:ext cx="2441985" cy="1863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17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1" y="397477"/>
            <a:ext cx="1694275" cy="12863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4" y="0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91225" y="2304771"/>
            <a:ext cx="4192353" cy="3144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77" y="1818263"/>
            <a:ext cx="5838825" cy="42862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50" y="263037"/>
            <a:ext cx="9660367" cy="644024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6259" y="1683823"/>
            <a:ext cx="998799" cy="107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786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32" y="122117"/>
            <a:ext cx="2178390" cy="217839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27047" y="297758"/>
            <a:ext cx="1514304" cy="134837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0440210" y="237590"/>
            <a:ext cx="1221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President</a:t>
            </a:r>
          </a:p>
          <a:p>
            <a:r>
              <a:rPr lang="en-US" dirty="0" smtClean="0"/>
              <a:t>Barack</a:t>
            </a:r>
          </a:p>
          <a:p>
            <a:r>
              <a:rPr lang="en-US" dirty="0" smtClean="0"/>
              <a:t>Obama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745" y="2426610"/>
            <a:ext cx="9850225" cy="40296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489753" y="2548261"/>
            <a:ext cx="2295637" cy="20440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659" y="2471381"/>
            <a:ext cx="1796155" cy="1915237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6200000">
            <a:off x="2220197" y="2670302"/>
            <a:ext cx="4336835" cy="434612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 rot="12317178">
            <a:off x="8206029" y="3321507"/>
            <a:ext cx="1426053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77" y="796650"/>
            <a:ext cx="518959" cy="51895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683337" y="796650"/>
            <a:ext cx="636154" cy="7409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>
            <a:off x="6659135" y="619108"/>
            <a:ext cx="2025625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Soap(xml)</a:t>
            </a:r>
            <a:r>
              <a:rPr lang="en-US" dirty="0" err="1" smtClean="0">
                <a:solidFill>
                  <a:schemeClr val="tx1"/>
                </a:solidFill>
              </a:rPr>
              <a:t>toHTML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76845" y="1663734"/>
            <a:ext cx="3546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Langley: manthew:15, Content Item</a:t>
            </a:r>
          </a:p>
          <a:p>
            <a:r>
              <a:rPr lang="en-US" dirty="0"/>
              <a:t>	</a:t>
            </a:r>
            <a:r>
              <a:rPr lang="en-US" dirty="0" err="1" smtClean="0"/>
              <a:t>Sugerhill</a:t>
            </a:r>
            <a:endParaRPr lang="en-US" dirty="0" smtClean="0"/>
          </a:p>
          <a:p>
            <a:r>
              <a:rPr lang="en-US" dirty="0" err="1" smtClean="0"/>
              <a:t>Gorh</a:t>
            </a:r>
            <a:r>
              <a:rPr lang="en-US" dirty="0" smtClean="0"/>
              <a:t>(</a:t>
            </a:r>
            <a:r>
              <a:rPr lang="en-US" dirty="0" err="1" smtClean="0"/>
              <a:t>micha</a:t>
            </a:r>
            <a:r>
              <a:rPr lang="en-US" dirty="0" smtClean="0"/>
              <a:t>, Andrew; short text)</a:t>
            </a:r>
          </a:p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477" y="1045447"/>
            <a:ext cx="838095" cy="628571"/>
          </a:xfrm>
          <a:prstGeom prst="rect">
            <a:avLst/>
          </a:prstGeom>
        </p:spPr>
      </p:pic>
      <p:sp>
        <p:nvSpPr>
          <p:cNvPr id="41" name="Right Arrow 40"/>
          <p:cNvSpPr/>
          <p:nvPr/>
        </p:nvSpPr>
        <p:spPr>
          <a:xfrm>
            <a:off x="4429258" y="700253"/>
            <a:ext cx="1426053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Soap(xml)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578172" y="2210766"/>
            <a:ext cx="21313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Former</a:t>
            </a:r>
          </a:p>
          <a:p>
            <a:r>
              <a:rPr lang="en-US" b="1" dirty="0" smtClean="0"/>
              <a:t>Vice President </a:t>
            </a:r>
          </a:p>
          <a:p>
            <a:r>
              <a:rPr lang="en-US" dirty="0" smtClean="0"/>
              <a:t>Federal(US) Republic</a:t>
            </a:r>
          </a:p>
          <a:p>
            <a:r>
              <a:rPr lang="en-US" b="1" dirty="0" smtClean="0"/>
              <a:t>Germany</a:t>
            </a:r>
            <a:endParaRPr lang="en-US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1080505" y="1871216"/>
            <a:ext cx="16230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Governor </a:t>
            </a:r>
          </a:p>
          <a:p>
            <a:r>
              <a:rPr lang="en-US" b="1" dirty="0" smtClean="0"/>
              <a:t>Gavin Newsom</a:t>
            </a:r>
            <a:endParaRPr lang="en-US" b="1" dirty="0"/>
          </a:p>
        </p:txBody>
      </p:sp>
      <p:sp>
        <p:nvSpPr>
          <p:cNvPr id="44" name="Right Arrow 43"/>
          <p:cNvSpPr/>
          <p:nvPr/>
        </p:nvSpPr>
        <p:spPr>
          <a:xfrm rot="12317178">
            <a:off x="6090314" y="2359261"/>
            <a:ext cx="1426053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ight Arrow 44"/>
          <p:cNvSpPr/>
          <p:nvPr/>
        </p:nvSpPr>
        <p:spPr>
          <a:xfrm rot="16038319">
            <a:off x="4768266" y="1575529"/>
            <a:ext cx="1426053" cy="497594"/>
          </a:xfrm>
          <a:prstGeom prst="rightArrow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3461" y="187259"/>
            <a:ext cx="1722986" cy="164871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21933" y="1835978"/>
            <a:ext cx="2963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785390" y="0"/>
            <a:ext cx="0" cy="1871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986447" y="2078536"/>
            <a:ext cx="1184861" cy="632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11002180" y="1707952"/>
            <a:ext cx="1184861" cy="632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8664929" y="37772"/>
            <a:ext cx="2997141" cy="2423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0163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1" y="397477"/>
            <a:ext cx="1694275" cy="12863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51" y="-1418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91225" y="2304771"/>
            <a:ext cx="4192353" cy="3144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77" y="1818263"/>
            <a:ext cx="5838825" cy="4286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215" y="78371"/>
            <a:ext cx="9224682" cy="61497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371" y="1683823"/>
            <a:ext cx="1288567" cy="138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3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51" y="-1418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8359413" y="2963566"/>
            <a:ext cx="4192353" cy="3144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88" y="3925509"/>
            <a:ext cx="3695961" cy="27131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371" y="1683823"/>
            <a:ext cx="1288567" cy="13876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30" y="78371"/>
            <a:ext cx="1905000" cy="285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88" y="792750"/>
            <a:ext cx="2351035" cy="32326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634" y="3429000"/>
            <a:ext cx="763897" cy="8652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56947" y="3345629"/>
            <a:ext cx="139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Micheal</a:t>
            </a:r>
            <a:r>
              <a:rPr lang="en-US" dirty="0" smtClean="0"/>
              <a:t> King</a:t>
            </a:r>
          </a:p>
          <a:p>
            <a:r>
              <a:rPr lang="en-US" dirty="0" smtClean="0"/>
              <a:t>Accenture</a:t>
            </a:r>
          </a:p>
          <a:p>
            <a:r>
              <a:rPr lang="en-US" dirty="0" err="1" smtClean="0"/>
              <a:t>PayByTouch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05371" y="4233091"/>
            <a:ext cx="13989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Sabry</a:t>
            </a:r>
            <a:r>
              <a:rPr lang="en-US" dirty="0" smtClean="0"/>
              <a:t> </a:t>
            </a:r>
            <a:r>
              <a:rPr lang="en-US" dirty="0" err="1" smtClean="0"/>
              <a:t>Tozin</a:t>
            </a:r>
            <a:r>
              <a:rPr lang="en-US" dirty="0" smtClean="0"/>
              <a:t> Accenture</a:t>
            </a:r>
          </a:p>
          <a:p>
            <a:r>
              <a:rPr lang="en-US" dirty="0" err="1" smtClean="0"/>
              <a:t>PayByTouch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739361" y="860790"/>
            <a:ext cx="1342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Chair</a:t>
            </a:r>
          </a:p>
          <a:p>
            <a:r>
              <a:rPr lang="en-US" dirty="0" err="1" smtClean="0"/>
              <a:t>Accenteru</a:t>
            </a:r>
            <a:endParaRPr lang="en-US" dirty="0" smtClean="0"/>
          </a:p>
          <a:p>
            <a:r>
              <a:rPr lang="en-US" dirty="0" err="1" smtClean="0"/>
              <a:t>PayByTouch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867400" y="78371"/>
            <a:ext cx="3016057" cy="3165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04362" y="447703"/>
            <a:ext cx="3243295" cy="357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76800" y="447703"/>
            <a:ext cx="1716834" cy="2262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105371" y="4025423"/>
            <a:ext cx="1288567" cy="1798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3" idx="0"/>
          </p:cNvCxnSpPr>
          <p:nvPr/>
        </p:nvCxnSpPr>
        <p:spPr>
          <a:xfrm>
            <a:off x="6477000" y="3243943"/>
            <a:ext cx="2406457" cy="129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51" y="-1418"/>
            <a:ext cx="1588336" cy="1588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71" y="1683823"/>
            <a:ext cx="1288567" cy="1387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588" y="792750"/>
            <a:ext cx="2351035" cy="323267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739361" y="860790"/>
            <a:ext cx="13421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Chair</a:t>
            </a:r>
          </a:p>
          <a:p>
            <a:r>
              <a:rPr lang="en-US" dirty="0" err="1" smtClean="0"/>
              <a:t>Accenteru</a:t>
            </a:r>
            <a:endParaRPr lang="en-US" dirty="0" smtClean="0"/>
          </a:p>
          <a:p>
            <a:r>
              <a:rPr lang="en-US" dirty="0" err="1" smtClean="0"/>
              <a:t>PayByTouch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0455" y="2115285"/>
            <a:ext cx="640822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I Will Touch Your </a:t>
            </a:r>
            <a:r>
              <a:rPr lang="en-US" sz="4400" dirty="0" err="1" smtClean="0"/>
              <a:t>Daughers</a:t>
            </a:r>
            <a:r>
              <a:rPr lang="en-US" sz="4400" dirty="0" smtClean="0"/>
              <a:t> </a:t>
            </a:r>
          </a:p>
          <a:p>
            <a:r>
              <a:rPr lang="en-US" sz="4400" dirty="0" err="1" smtClean="0"/>
              <a:t>Vagaina</a:t>
            </a:r>
            <a:endParaRPr lang="en-US" sz="4400" dirty="0" smtClean="0"/>
          </a:p>
          <a:p>
            <a:r>
              <a:rPr lang="en-US" sz="4400" dirty="0"/>
              <a:t>	</a:t>
            </a:r>
            <a:r>
              <a:rPr lang="en-US" sz="4400" dirty="0" smtClean="0"/>
              <a:t>--Eula, </a:t>
            </a:r>
          </a:p>
          <a:p>
            <a:endParaRPr lang="en-US" dirty="0"/>
          </a:p>
          <a:p>
            <a:r>
              <a:rPr lang="en-US" dirty="0" smtClean="0"/>
              <a:t>Were do I sign?</a:t>
            </a:r>
          </a:p>
          <a:p>
            <a:r>
              <a:rPr lang="en-US" dirty="0" err="1" smtClean="0"/>
              <a:t>Donminqu</a:t>
            </a:r>
            <a:r>
              <a:rPr lang="en-US" dirty="0" smtClean="0"/>
              <a:t> IS-A-BELL</a:t>
            </a:r>
          </a:p>
          <a:p>
            <a:endParaRPr lang="en-US" dirty="0"/>
          </a:p>
          <a:p>
            <a:r>
              <a:rPr lang="en-US" dirty="0" smtClean="0"/>
              <a:t>[x] no</a:t>
            </a:r>
          </a:p>
          <a:p>
            <a:endParaRPr lang="en-US" dirty="0"/>
          </a:p>
          <a:p>
            <a:r>
              <a:rPr lang="en-US" dirty="0" smtClean="0"/>
              <a:t>Paul- 1M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504362" y="447703"/>
            <a:ext cx="3243295" cy="357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20436" y="690077"/>
            <a:ext cx="3243295" cy="357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606143" y="4335837"/>
            <a:ext cx="1679561" cy="1376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47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729" y="78371"/>
            <a:ext cx="1588336" cy="1588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71" y="1683823"/>
            <a:ext cx="1288567" cy="13876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91" y="3581401"/>
            <a:ext cx="763897" cy="86526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27804" y="3498030"/>
            <a:ext cx="1390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Micheal</a:t>
            </a:r>
            <a:r>
              <a:rPr lang="en-US" dirty="0" smtClean="0"/>
              <a:t> King</a:t>
            </a:r>
          </a:p>
          <a:p>
            <a:r>
              <a:rPr lang="en-US" dirty="0" smtClean="0"/>
              <a:t>Accenture</a:t>
            </a:r>
          </a:p>
          <a:p>
            <a:r>
              <a:rPr lang="en-US" dirty="0" err="1" smtClean="0"/>
              <a:t>PayByTouch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347857" y="3396344"/>
            <a:ext cx="2406457" cy="129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587" y="2565151"/>
            <a:ext cx="786551" cy="57740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856368" y="2515276"/>
            <a:ext cx="1132261" cy="824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5757880" y="3689670"/>
            <a:ext cx="787918" cy="590939"/>
          </a:xfrm>
          <a:prstGeom prst="rect">
            <a:avLst/>
          </a:prstGeom>
        </p:spPr>
      </p:pic>
      <p:sp>
        <p:nvSpPr>
          <p:cNvPr id="3" name="Explosion 2 2"/>
          <p:cNvSpPr/>
          <p:nvPr/>
        </p:nvSpPr>
        <p:spPr>
          <a:xfrm>
            <a:off x="2939070" y="568890"/>
            <a:ext cx="3483428" cy="2358732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99516" y="1233861"/>
            <a:ext cx="762536" cy="114380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603338" y="923563"/>
            <a:ext cx="1674719" cy="192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771" y="447703"/>
            <a:ext cx="1288567" cy="13876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0187" y="1387068"/>
            <a:ext cx="742950" cy="77628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39911" y="1871522"/>
            <a:ext cx="365910" cy="548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866" y="2076535"/>
            <a:ext cx="416930" cy="64143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7543800" y="1835390"/>
            <a:ext cx="1654629" cy="1332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464491" y="1871522"/>
            <a:ext cx="1678796" cy="1385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11" y="1055229"/>
            <a:ext cx="641246" cy="48685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6622871" y="1805763"/>
            <a:ext cx="156870" cy="69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3476" y="172283"/>
            <a:ext cx="1764430" cy="992492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 rot="6529905">
            <a:off x="-282268" y="1887736"/>
            <a:ext cx="3790365" cy="31623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rot="12798276">
            <a:off x="5187636" y="2076535"/>
            <a:ext cx="805758" cy="851087"/>
          </a:xfrm>
          <a:prstGeom prst="rightArrow">
            <a:avLst/>
          </a:prstGeom>
          <a:solidFill>
            <a:schemeClr val="accent3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3883937" y="568890"/>
            <a:ext cx="3413969" cy="3133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598" y="5391713"/>
            <a:ext cx="502949" cy="5029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839" y="5391713"/>
            <a:ext cx="416930" cy="64143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531608" y="6120143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Wiener  / </a:t>
            </a:r>
            <a:r>
              <a:rPr lang="en-US" dirty="0" err="1" smtClean="0"/>
              <a:t>mussshi</a:t>
            </a:r>
            <a:r>
              <a:rPr lang="en-US" dirty="0" smtClean="0"/>
              <a:t> = 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488598" y="5278170"/>
            <a:ext cx="3538636" cy="18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31608" y="6075912"/>
            <a:ext cx="3339972" cy="4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56" y="5538497"/>
            <a:ext cx="250868" cy="28415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5945959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316102" y="550142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=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3091470" y="4796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091470" y="82092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2007/8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189" y="5024582"/>
            <a:ext cx="320653" cy="235390"/>
          </a:xfrm>
          <a:prstGeom prst="rect">
            <a:avLst/>
          </a:prstGeom>
        </p:spPr>
      </p:pic>
      <p:cxnSp>
        <p:nvCxnSpPr>
          <p:cNvPr id="54" name="Straight Connector 53"/>
          <p:cNvCxnSpPr>
            <a:stCxn id="50" idx="3"/>
          </p:cNvCxnSpPr>
          <p:nvPr/>
        </p:nvCxnSpPr>
        <p:spPr>
          <a:xfrm>
            <a:off x="3744213" y="4981566"/>
            <a:ext cx="33537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5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141" y="397477"/>
            <a:ext cx="1694275" cy="12863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51" y="-1418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7391225" y="2304771"/>
            <a:ext cx="4192353" cy="31442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177" y="1818263"/>
            <a:ext cx="5838825" cy="42862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371" y="1683823"/>
            <a:ext cx="1288567" cy="13876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93938" y="1462320"/>
            <a:ext cx="8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73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90" y="114663"/>
            <a:ext cx="1588336" cy="15883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4218518" y="997755"/>
            <a:ext cx="6485313" cy="486398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4574" y="2363580"/>
            <a:ext cx="1288567" cy="13876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53613" y="667629"/>
            <a:ext cx="8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59" y="1088522"/>
            <a:ext cx="2958732" cy="196890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07390" y="114663"/>
            <a:ext cx="5404919" cy="6865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83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90" y="114663"/>
            <a:ext cx="1588336" cy="1588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574" y="2363580"/>
            <a:ext cx="1288567" cy="1387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0" y="114663"/>
            <a:ext cx="9157720" cy="61051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74" y="4146488"/>
            <a:ext cx="1526207" cy="9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690" y="114663"/>
            <a:ext cx="1588336" cy="15883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574" y="2363580"/>
            <a:ext cx="1288567" cy="1387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7" y="78371"/>
            <a:ext cx="2607656" cy="17384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74" y="4146488"/>
            <a:ext cx="1526207" cy="9310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52" y="1370562"/>
            <a:ext cx="1694275" cy="12863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252" y="583936"/>
            <a:ext cx="746042" cy="11190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365" y="881508"/>
            <a:ext cx="784279" cy="7481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389" y="2482264"/>
            <a:ext cx="475808" cy="34928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222" y="557122"/>
            <a:ext cx="2415826" cy="26016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91755" y="307420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618083" y="1077362"/>
            <a:ext cx="3404103" cy="6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3935559" y="159203"/>
            <a:ext cx="548126" cy="5868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2332" y="164875"/>
            <a:ext cx="524764" cy="5252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0" y="2162641"/>
            <a:ext cx="3200336" cy="44004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71504" y="3810295"/>
            <a:ext cx="1352550" cy="32385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3702867" y="3599994"/>
            <a:ext cx="2100404" cy="10341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Adam and LUX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31271" y="1973655"/>
            <a:ext cx="4111061" cy="4961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8" y="5175415"/>
            <a:ext cx="1288567" cy="138768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687" y="5097854"/>
            <a:ext cx="1288567" cy="13876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378" y="5122787"/>
            <a:ext cx="1288567" cy="13876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923" y="5208344"/>
            <a:ext cx="1288567" cy="138768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68" y="1935258"/>
            <a:ext cx="1288567" cy="13876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208" y="2001461"/>
            <a:ext cx="1288567" cy="138768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821933" y="2013735"/>
            <a:ext cx="2548728" cy="306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59609" y="4462014"/>
            <a:ext cx="835761" cy="48346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540581" y="4362871"/>
            <a:ext cx="1682688" cy="87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4236" y="4953381"/>
            <a:ext cx="302913" cy="28894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692981" y="4515271"/>
            <a:ext cx="1682688" cy="87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87149" y="4945481"/>
            <a:ext cx="499496" cy="288946"/>
          </a:xfrm>
          <a:prstGeom prst="rect">
            <a:avLst/>
          </a:prstGeom>
        </p:spPr>
      </p:pic>
      <p:cxnSp>
        <p:nvCxnSpPr>
          <p:cNvPr id="40" name="Straight Connector 39"/>
          <p:cNvCxnSpPr>
            <a:stCxn id="37" idx="1"/>
          </p:cNvCxnSpPr>
          <p:nvPr/>
        </p:nvCxnSpPr>
        <p:spPr>
          <a:xfrm>
            <a:off x="8984236" y="5097854"/>
            <a:ext cx="939399" cy="24933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54" y="3667340"/>
            <a:ext cx="2197985" cy="110174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41883" y="2837969"/>
            <a:ext cx="788971" cy="752592"/>
          </a:xfrm>
          <a:prstGeom prst="rect">
            <a:avLst/>
          </a:prstGeom>
        </p:spPr>
      </p:pic>
      <p:sp>
        <p:nvSpPr>
          <p:cNvPr id="46" name="Right Arrow 45"/>
          <p:cNvSpPr/>
          <p:nvPr/>
        </p:nvSpPr>
        <p:spPr>
          <a:xfrm>
            <a:off x="6694729" y="2528618"/>
            <a:ext cx="3657845" cy="3211054"/>
          </a:xfrm>
          <a:prstGeom prst="rightArrow">
            <a:avLst>
              <a:gd name="adj1" fmla="val 50000"/>
              <a:gd name="adj2" fmla="val 465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Mr. Rogers</a:t>
            </a:r>
          </a:p>
          <a:p>
            <a:pPr algn="ctr"/>
            <a:r>
              <a:rPr lang="en-US" dirty="0" smtClean="0"/>
              <a:t>Son of John(MINSSOATA)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932707" y="4776980"/>
            <a:ext cx="2217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strike="sngStrike" dirty="0" smtClean="0">
                <a:solidFill>
                  <a:srgbClr val="000000"/>
                </a:solidFill>
                <a:effectLst/>
                <a:latin typeface="Avenir Regular"/>
              </a:rPr>
              <a:t>allegations of domestic violence </a:t>
            </a:r>
          </a:p>
          <a:p>
            <a:r>
              <a:rPr lang="en-US" sz="900" b="0" i="0" strike="sngStrike" dirty="0" smtClean="0">
                <a:solidFill>
                  <a:srgbClr val="000000"/>
                </a:solidFill>
                <a:effectLst/>
                <a:latin typeface="Avenir Regular"/>
              </a:rPr>
              <a:t>and a serious cocaine habit.</a:t>
            </a:r>
            <a:endParaRPr lang="en-US" sz="9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6897530" y="5109436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strike="sngStrike" dirty="0" smtClean="0">
                <a:solidFill>
                  <a:srgbClr val="000000"/>
                </a:solidFill>
                <a:effectLst/>
                <a:latin typeface="Avenir Regular"/>
              </a:rPr>
              <a:t>string of arrests and </a:t>
            </a:r>
          </a:p>
          <a:p>
            <a:r>
              <a:rPr lang="en-US" sz="800" b="0" i="0" strike="sngStrike" dirty="0" smtClean="0">
                <a:solidFill>
                  <a:srgbClr val="000000"/>
                </a:solidFill>
                <a:effectLst/>
                <a:latin typeface="Avenir Regular"/>
              </a:rPr>
              <a:t>restraining orders</a:t>
            </a:r>
          </a:p>
          <a:p>
            <a:r>
              <a:rPr lang="en-US" sz="800" b="0" i="0" strike="sngStrike" dirty="0" smtClean="0">
                <a:solidFill>
                  <a:srgbClr val="000000"/>
                </a:solidFill>
                <a:effectLst/>
                <a:latin typeface="Avenir Regular"/>
              </a:rPr>
              <a:t> in Minnesota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5457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718" y="1382156"/>
            <a:ext cx="1588336" cy="15883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77" y="78371"/>
            <a:ext cx="2607656" cy="17384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935559" y="159203"/>
            <a:ext cx="1548186" cy="16576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36365" y="193630"/>
            <a:ext cx="1703936" cy="17053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3424" y="2056941"/>
            <a:ext cx="56748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HOLLYWOOD</a:t>
            </a:r>
            <a:endParaRPr lang="en-US" sz="8000" dirty="0"/>
          </a:p>
        </p:txBody>
      </p:sp>
      <p:pic>
        <p:nvPicPr>
          <p:cNvPr id="16386" name="Picture 2" descr="Deutscher Bundestag - Vor 35 Jahren: Ronald Reagens Rede vor dem Brandenburger  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88" y="3684759"/>
            <a:ext cx="4524375" cy="300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0" y="1925231"/>
            <a:ext cx="2632623" cy="148085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6692" y="350009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677" y="3963436"/>
            <a:ext cx="2517121" cy="251270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9540718" y="664839"/>
            <a:ext cx="229877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Hollow Wood, Larry</a:t>
            </a:r>
          </a:p>
          <a:p>
            <a:r>
              <a:rPr lang="en-US" dirty="0" smtClean="0"/>
              <a:t>Accenture </a:t>
            </a:r>
            <a:r>
              <a:rPr lang="en-US" dirty="0" err="1" smtClean="0"/>
              <a:t>PayByTouch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5761" y="3659467"/>
            <a:ext cx="3396239" cy="124218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8516953" y="4305852"/>
            <a:ext cx="4128380" cy="130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 rot="2749004">
            <a:off x="7540720" y="2761305"/>
            <a:ext cx="2299580" cy="18469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662" y="5082583"/>
            <a:ext cx="2310116" cy="169584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184" y="5005369"/>
            <a:ext cx="1208326" cy="1661448"/>
          </a:xfrm>
          <a:prstGeom prst="rect">
            <a:avLst/>
          </a:prstGeom>
        </p:spPr>
      </p:pic>
      <p:cxnSp>
        <p:nvCxnSpPr>
          <p:cNvPr id="54" name="Straight Connector 53"/>
          <p:cNvCxnSpPr>
            <a:endCxn id="53" idx="2"/>
          </p:cNvCxnSpPr>
          <p:nvPr/>
        </p:nvCxnSpPr>
        <p:spPr>
          <a:xfrm>
            <a:off x="8805994" y="5370637"/>
            <a:ext cx="2668353" cy="1296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054528" y="5119395"/>
            <a:ext cx="2668353" cy="1296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892" y="5494002"/>
            <a:ext cx="2197985" cy="110174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0054527" y="5519059"/>
            <a:ext cx="2668353" cy="1296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 rot="4147327">
            <a:off x="4056977" y="3019432"/>
            <a:ext cx="4576182" cy="303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6345068" y="947589"/>
            <a:ext cx="3989818" cy="1269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5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064" y="1658652"/>
            <a:ext cx="613716" cy="22446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22" y="1658652"/>
            <a:ext cx="613716" cy="224469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V="1">
            <a:off x="1125559" y="1394234"/>
            <a:ext cx="8845236" cy="54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380" y="1658651"/>
            <a:ext cx="613716" cy="22446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7575" y="1240325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263534" y="183199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36" name="Picture 2" descr="Deutscher Bundestag - Vor 35 Jahren: Ronald Reagens Rede vor dem Brandenburger  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70" y="2382956"/>
            <a:ext cx="6726725" cy="447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Arrow Connector 36"/>
          <p:cNvCxnSpPr/>
          <p:nvPr/>
        </p:nvCxnSpPr>
        <p:spPr>
          <a:xfrm>
            <a:off x="4671588" y="856886"/>
            <a:ext cx="2906162" cy="217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676" name="Picture 4" descr="Dr. Joachim Fisah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96" y="118525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948132" y="218880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585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556" y="3209561"/>
            <a:ext cx="2178390" cy="2178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23" y="676947"/>
            <a:ext cx="4905375" cy="584835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41694" y="5712311"/>
            <a:ext cx="2850777" cy="1032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70" y="263037"/>
            <a:ext cx="2849487" cy="368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42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6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355" y="1358850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508839" y="989518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727325" y="1358850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21391" y="1358850"/>
            <a:ext cx="26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Effect of modified carbon allocation on turgor, osmolality, sugar and potassium content, and membrane potential in the epidermis of transgenic potato (</a:t>
            </a:r>
            <a:r>
              <a:rPr lang="en-US" sz="900" dirty="0" err="1" smtClean="0"/>
              <a:t>Solanum</a:t>
            </a:r>
            <a:r>
              <a:rPr lang="en-US" sz="900" dirty="0" smtClean="0"/>
              <a:t> </a:t>
            </a:r>
            <a:r>
              <a:rPr lang="en-US" sz="900" dirty="0" err="1" smtClean="0"/>
              <a:t>tuberosum</a:t>
            </a:r>
            <a:r>
              <a:rPr lang="en-US" sz="900" dirty="0" smtClean="0"/>
              <a:t> L.) plants</a:t>
            </a:r>
            <a:endParaRPr lang="en-US" sz="900" dirty="0"/>
          </a:p>
        </p:txBody>
      </p:sp>
      <p:pic>
        <p:nvPicPr>
          <p:cNvPr id="20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247" y="2559179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1450731" y="2189847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669217" y="2559179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563283" y="2559179"/>
            <a:ext cx="26567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The effects of modification in sugar concentrations on example, potassium or chloride, contribute both to the turgor pressure and membrane potential in epidermal generation of membrane polarity via their Nernst </a:t>
            </a:r>
            <a:r>
              <a:rPr lang="en-US" sz="900" dirty="0" err="1" smtClean="0"/>
              <a:t>poten</a:t>
            </a:r>
            <a:r>
              <a:rPr lang="en-US" sz="900" dirty="0" smtClean="0"/>
              <a:t>- leaf cells of transgenic potato (</a:t>
            </a:r>
            <a:r>
              <a:rPr lang="en-US" sz="900" dirty="0" err="1" smtClean="0"/>
              <a:t>Solanum</a:t>
            </a:r>
            <a:r>
              <a:rPr lang="en-US" sz="900" dirty="0" smtClean="0"/>
              <a:t> </a:t>
            </a:r>
            <a:r>
              <a:rPr lang="en-US" sz="900" dirty="0" err="1" smtClean="0"/>
              <a:t>tuberosum</a:t>
            </a:r>
            <a:r>
              <a:rPr lang="en-US" sz="900" dirty="0" smtClean="0"/>
              <a:t> cv. </a:t>
            </a:r>
            <a:r>
              <a:rPr lang="en-US" sz="900" dirty="0" err="1" smtClean="0"/>
              <a:t>tial</a:t>
            </a:r>
            <a:r>
              <a:rPr lang="en-US" sz="900" dirty="0" smtClean="0"/>
              <a:t> and to the production of turgor. To elucidate the Desire´ e) plants were studied. Measurements of turgor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2764278" y="2233138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2820116" y="1010129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551" y="1635377"/>
            <a:ext cx="1588336" cy="15883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508" y="4259649"/>
            <a:ext cx="1588336" cy="158833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734" y="1709683"/>
            <a:ext cx="1588336" cy="158833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485" y="4392433"/>
            <a:ext cx="1588336" cy="158833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071" y="2977002"/>
            <a:ext cx="1588336" cy="158833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214" y="983356"/>
            <a:ext cx="1588336" cy="158833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837853" y="796705"/>
            <a:ext cx="3612333" cy="1436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76539" y="2100404"/>
            <a:ext cx="4351195" cy="1928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66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6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06" y="1414089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43913" y="1118649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856876" y="1414089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4847" y="1838392"/>
            <a:ext cx="2656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Effect of modified carbon allocation on turgor, osmolality, </a:t>
            </a:r>
            <a:endParaRPr lang="en-US" sz="900" dirty="0"/>
          </a:p>
        </p:txBody>
      </p:sp>
      <p:pic>
        <p:nvPicPr>
          <p:cNvPr id="20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13" y="2700122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43906" y="2143708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798768" y="2614418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92834" y="2624748"/>
            <a:ext cx="26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The effects of modification in sugar concentrations on example, potassium or chloride, contribute both to the turgor pressure and membrane potential in epidermal generation of membrane polarity via their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893829" y="2288377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3949667" y="1065368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6" y="1392233"/>
            <a:ext cx="345021" cy="3450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5" y="2457654"/>
            <a:ext cx="345021" cy="3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6" y="1874894"/>
            <a:ext cx="370192" cy="3701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00" y="2928652"/>
            <a:ext cx="370192" cy="3701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00" y="3423415"/>
            <a:ext cx="345021" cy="3450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15" y="3906076"/>
            <a:ext cx="345021" cy="345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636" y="1353146"/>
            <a:ext cx="23647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03030"/>
                </a:solidFill>
                <a:latin typeface="MBCorpoSText-Bold-Web"/>
              </a:rPr>
              <a:t>We want to ensure optimum use of our website 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7612438" y="24297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</a:t>
            </a:r>
            <a:r>
              <a:rPr lang="en-US" dirty="0"/>
              <a:t>.) plants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0942" y="14205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Nernst </a:t>
            </a:r>
            <a:r>
              <a:rPr lang="en-US" sz="800" dirty="0" err="1"/>
              <a:t>poten</a:t>
            </a:r>
            <a:r>
              <a:rPr lang="en-US" sz="800" dirty="0"/>
              <a:t>- leaf cells of transgenic potato (</a:t>
            </a:r>
            <a:r>
              <a:rPr lang="en-US" sz="800" dirty="0" err="1" smtClean="0"/>
              <a:t>Solanum</a:t>
            </a:r>
            <a:endParaRPr lang="en-US" sz="800" dirty="0" smtClean="0"/>
          </a:p>
          <a:p>
            <a:r>
              <a:rPr lang="en-US" sz="800" dirty="0" smtClean="0"/>
              <a:t> </a:t>
            </a:r>
            <a:r>
              <a:rPr lang="en-US" sz="800" dirty="0" err="1"/>
              <a:t>tuberosum</a:t>
            </a:r>
            <a:r>
              <a:rPr lang="en-US" sz="800" dirty="0"/>
              <a:t> cv. </a:t>
            </a:r>
            <a:r>
              <a:rPr lang="en-US" sz="800" dirty="0" err="1"/>
              <a:t>tial</a:t>
            </a:r>
            <a:r>
              <a:rPr lang="en-US" sz="800" dirty="0"/>
              <a:t> and to the production of turgor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To elucidate the Desire´ e) plants were studied. </a:t>
            </a:r>
            <a:r>
              <a:rPr lang="en-US" sz="800" dirty="0" smtClean="0"/>
              <a:t>Measurements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of turgor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242245" y="1348685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42244" y="1825166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242244" y="2429752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7342" y="2915583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83125" y="3299421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81803" y="3773029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060" y="1348685"/>
            <a:ext cx="345021" cy="34502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944" y="1348684"/>
            <a:ext cx="696661" cy="4354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316" y="447703"/>
            <a:ext cx="503550" cy="5925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44" y="535881"/>
            <a:ext cx="503550" cy="5925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149" y="339469"/>
            <a:ext cx="3881955" cy="41805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0324" y="425385"/>
            <a:ext cx="3806812" cy="409964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438646" y="1128456"/>
            <a:ext cx="950398" cy="746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855" y="2775080"/>
            <a:ext cx="1159741" cy="159464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5870683" y="2775081"/>
            <a:ext cx="1181253" cy="16522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18456" y="4390088"/>
            <a:ext cx="1285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Kit,   71-0017</a:t>
            </a:r>
            <a:endParaRPr lang="en-US" sz="1600" dirty="0"/>
          </a:p>
        </p:txBody>
      </p:sp>
      <p:sp>
        <p:nvSpPr>
          <p:cNvPr id="50" name="TextBox 49"/>
          <p:cNvSpPr txBox="1"/>
          <p:nvPr/>
        </p:nvSpPr>
        <p:spPr>
          <a:xfrm>
            <a:off x="10422594" y="707509"/>
            <a:ext cx="1155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 ROTH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99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676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906" y="1414089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643913" y="1118649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3856876" y="1414089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7694847" y="1838392"/>
            <a:ext cx="26567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Effect of modified carbon allocation on turgor, osmolality, </a:t>
            </a:r>
            <a:endParaRPr lang="en-US" sz="900" dirty="0"/>
          </a:p>
        </p:txBody>
      </p:sp>
      <p:pic>
        <p:nvPicPr>
          <p:cNvPr id="20" name="Picture 4" descr="Dr. Joachim Fisah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213" y="2700122"/>
            <a:ext cx="1007036" cy="67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2743906" y="2143708"/>
            <a:ext cx="1429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January 2012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798768" y="2614418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692834" y="2624748"/>
            <a:ext cx="2656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The effects of modification in sugar concentrations on example, potassium or chloride, contribute both to the turgor pressure and membrane potential in epidermal generation of membrane polarity via their</a:t>
            </a:r>
            <a:endParaRPr lang="en-US" sz="900" dirty="0"/>
          </a:p>
        </p:txBody>
      </p:sp>
      <p:sp>
        <p:nvSpPr>
          <p:cNvPr id="7" name="Rectangle 6"/>
          <p:cNvSpPr/>
          <p:nvPr/>
        </p:nvSpPr>
        <p:spPr>
          <a:xfrm>
            <a:off x="3893829" y="2288377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3949667" y="1065368"/>
            <a:ext cx="2487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Journal of Experimental Botany, Vol. 50, No. 334, pp. </a:t>
            </a:r>
          </a:p>
          <a:p>
            <a:r>
              <a:rPr lang="en-US" sz="800" dirty="0" smtClean="0"/>
              <a:t>565–571, May 1999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6" y="1392233"/>
            <a:ext cx="345021" cy="3450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5" y="2457654"/>
            <a:ext cx="345021" cy="345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46" y="1874894"/>
            <a:ext cx="370192" cy="37019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00" y="2928652"/>
            <a:ext cx="370192" cy="37019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200" y="3423415"/>
            <a:ext cx="345021" cy="34502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15" y="3906076"/>
            <a:ext cx="345021" cy="3450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555636" y="1353146"/>
            <a:ext cx="23647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303030"/>
                </a:solidFill>
                <a:latin typeface="MBCorpoSText-Bold-Web"/>
              </a:rPr>
              <a:t>We want to ensure optimum use of our website </a:t>
            </a:r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7612438" y="242975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</a:t>
            </a:r>
            <a:r>
              <a:rPr lang="en-US" dirty="0"/>
              <a:t>.) plants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750942" y="14205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Nernst </a:t>
            </a:r>
            <a:r>
              <a:rPr lang="en-US" sz="800" dirty="0" err="1"/>
              <a:t>poten</a:t>
            </a:r>
            <a:r>
              <a:rPr lang="en-US" sz="800" dirty="0"/>
              <a:t>- leaf cells of transgenic potato (</a:t>
            </a:r>
            <a:r>
              <a:rPr lang="en-US" sz="800" dirty="0" err="1" smtClean="0"/>
              <a:t>Solanum</a:t>
            </a:r>
            <a:endParaRPr lang="en-US" sz="800" dirty="0" smtClean="0"/>
          </a:p>
          <a:p>
            <a:r>
              <a:rPr lang="en-US" sz="800" dirty="0" smtClean="0"/>
              <a:t> </a:t>
            </a:r>
            <a:r>
              <a:rPr lang="en-US" sz="800" dirty="0" err="1"/>
              <a:t>tuberosum</a:t>
            </a:r>
            <a:r>
              <a:rPr lang="en-US" sz="800" dirty="0"/>
              <a:t> cv. </a:t>
            </a:r>
            <a:r>
              <a:rPr lang="en-US" sz="800" dirty="0" err="1"/>
              <a:t>tial</a:t>
            </a:r>
            <a:r>
              <a:rPr lang="en-US" sz="800" dirty="0"/>
              <a:t> and to the production of turgor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To elucidate the Desire´ e) plants were studied. </a:t>
            </a:r>
            <a:r>
              <a:rPr lang="en-US" sz="800" dirty="0" smtClean="0"/>
              <a:t>Measurements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of turgor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7242245" y="1348685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242244" y="1825166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242244" y="2429752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427342" y="2915583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83125" y="3299421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381803" y="3773029"/>
            <a:ext cx="248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316" y="447703"/>
            <a:ext cx="503550" cy="5925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4952" y="446419"/>
            <a:ext cx="503550" cy="5925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7673" y="154803"/>
            <a:ext cx="3881955" cy="418056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7126" y="278553"/>
            <a:ext cx="3806812" cy="4099642"/>
          </a:xfrm>
          <a:prstGeom prst="rect">
            <a:avLst/>
          </a:prstGeom>
        </p:spPr>
      </p:pic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4505053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828" y="4671095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425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743746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2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170" y="2373042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2" descr="Sun Star: 2000 Mercedes-Benz E320 Polizei (1161) in 1:18 scale - mDiecas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3604528"/>
            <a:ext cx="1896858" cy="95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41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812" y="2463577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36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94" y="1399624"/>
            <a:ext cx="6078597" cy="40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95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116840" y="3175083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18" y="3320594"/>
            <a:ext cx="952500" cy="90487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6810510" y="3005761"/>
            <a:ext cx="1516590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219731" y="1647731"/>
            <a:ext cx="5830431" cy="380245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74" y="1975529"/>
            <a:ext cx="5686538" cy="317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pic>
        <p:nvPicPr>
          <p:cNvPr id="35842" name="Picture 2" descr="Jury Service - Superior Court - Delaware Courts - State of Dela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36" y="1926845"/>
            <a:ext cx="5540854" cy="36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838557" y="3244334"/>
            <a:ext cx="5148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“25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8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74" y="1975529"/>
            <a:ext cx="5686538" cy="31728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27325" y="4599160"/>
            <a:ext cx="1176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“25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8102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403" y="3429000"/>
            <a:ext cx="2178390" cy="21783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09" y="959498"/>
            <a:ext cx="8435149" cy="44284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18" y="5693451"/>
            <a:ext cx="861492" cy="824359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7324483" y="2571078"/>
            <a:ext cx="571630" cy="2904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718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pic>
        <p:nvPicPr>
          <p:cNvPr id="35842" name="Picture 2" descr="Jury Service - Superior Court - Delaware Courts - State of Delawa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136" y="1926845"/>
            <a:ext cx="5540854" cy="369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Police and Emergency Services: Keeping Germany Safe (Firefighter) -  adsofbrands.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4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sp>
        <p:nvSpPr>
          <p:cNvPr id="4" name="AutoShape 2" descr="Police and Emergency Services: Keeping Germany Safe (Firefighter) -  adsofbrands.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148" y="1975529"/>
            <a:ext cx="4554026" cy="45578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73852" y="4466552"/>
            <a:ext cx="11769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“60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2022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346479" y="1419014"/>
            <a:ext cx="41743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VIRGINIA SWORN </a:t>
            </a:r>
          </a:p>
          <a:p>
            <a:r>
              <a:rPr lang="en-US" sz="900" dirty="0" smtClean="0"/>
              <a:t>VOLUME 1</a:t>
            </a:r>
            <a:endParaRPr lang="en-US" sz="900" dirty="0"/>
          </a:p>
        </p:txBody>
      </p:sp>
      <p:sp>
        <p:nvSpPr>
          <p:cNvPr id="4" name="AutoShape 2" descr="Police and Emergency Services: Keeping Germany Safe (Firefighter) -  adsofbrands.ne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73852" y="4466552"/>
            <a:ext cx="15279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 smtClean="0"/>
              <a:t>“128</a:t>
            </a:r>
            <a:endParaRPr lang="en-US" sz="5400" dirty="0"/>
          </a:p>
        </p:txBody>
      </p:sp>
      <p:pic>
        <p:nvPicPr>
          <p:cNvPr id="16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705" y="3103603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15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94" y="1399624"/>
            <a:ext cx="6078597" cy="405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605104" y="4493713"/>
            <a:ext cx="1564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“130 MINUTES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625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85" y="3819533"/>
            <a:ext cx="1729199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692" y="3819533"/>
            <a:ext cx="1124552" cy="1125489"/>
          </a:xfrm>
          <a:prstGeom prst="rect">
            <a:avLst/>
          </a:prstGeom>
        </p:spPr>
      </p:pic>
      <p:pic>
        <p:nvPicPr>
          <p:cNvPr id="16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127" y="5287816"/>
            <a:ext cx="2699388" cy="112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Jury Service - Superior Court - Delaware Courts - State of Dela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964" y="3819533"/>
            <a:ext cx="1691134" cy="1127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Jury Service - Superior Court - Delaware Courts - State of Delawa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708" y="5295838"/>
            <a:ext cx="1669592" cy="111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772" y="5272884"/>
            <a:ext cx="1729199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350" y="3829681"/>
            <a:ext cx="2032941" cy="113430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7680" y="5287816"/>
            <a:ext cx="1163201" cy="110504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249836" y="5295838"/>
            <a:ext cx="1241620" cy="11343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7720" y="6392857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“128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424153" y="6415194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“128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9590250" y="4986413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“60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148470" y="3819533"/>
            <a:ext cx="1241620" cy="11343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48470" y="5224711"/>
            <a:ext cx="8425978" cy="1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87680" y="6737540"/>
            <a:ext cx="8258564" cy="5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4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9781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FIRST STREET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685" y="3819533"/>
            <a:ext cx="1729199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126" y="5285985"/>
            <a:ext cx="2699388" cy="112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FBI Anti-Piracy Warnings: A Graphical History (Photos) – The Hollywood  Repor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64" y="5263412"/>
            <a:ext cx="1729199" cy="115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350" y="3829681"/>
            <a:ext cx="2032941" cy="113430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249836" y="5295838"/>
            <a:ext cx="1241620" cy="11343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997720" y="6392857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“128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424153" y="6415194"/>
            <a:ext cx="48442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“128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9590250" y="4986413"/>
            <a:ext cx="40267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“60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2148470" y="3819533"/>
            <a:ext cx="1241620" cy="11343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48470" y="5224711"/>
            <a:ext cx="8425978" cy="1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87680" y="6737540"/>
            <a:ext cx="8258564" cy="52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AutoShape 2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308" y="3807633"/>
            <a:ext cx="1228725" cy="12287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465257" y="5340856"/>
            <a:ext cx="402219" cy="11172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906" y="3829681"/>
            <a:ext cx="1356489" cy="11294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0792" y="5295838"/>
            <a:ext cx="1327219" cy="11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6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86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ATOMCLOCK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900" y="1790874"/>
            <a:ext cx="4739307" cy="47393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2888054" y="3726002"/>
            <a:ext cx="1056783" cy="29355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32" y="4062568"/>
            <a:ext cx="2795432" cy="2795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1773" y="146305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8-QBIT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90563" y="1442299"/>
            <a:ext cx="2822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CHILD PORNOGRAPHY</a:t>
            </a:r>
          </a:p>
          <a:p>
            <a:r>
              <a:rPr lang="en-US" b="1" dirty="0" smtClean="0"/>
              <a:t>VICTUMS ASSITANCE(CVPA)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5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31" y="4466552"/>
            <a:ext cx="876300" cy="876300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86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ATOMCLOCK</a:t>
            </a:r>
            <a:endParaRPr lang="en-US" sz="4000" b="1" dirty="0"/>
          </a:p>
        </p:txBody>
      </p:sp>
      <p:sp>
        <p:nvSpPr>
          <p:cNvPr id="3" name="AutoShape 2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10977" y="156405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8-QBYTE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92646" y="1571628"/>
            <a:ext cx="6616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CHILD PORNOGRAPHY</a:t>
            </a:r>
          </a:p>
          <a:p>
            <a:r>
              <a:rPr lang="en-US" b="1" dirty="0" smtClean="0"/>
              <a:t>VICTUMS ASSITANCE(CVPA)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54" y="2234031"/>
            <a:ext cx="5368777" cy="30065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853" y="3114393"/>
            <a:ext cx="614036" cy="4599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317683" y="2217959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8-BIT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8709434" y="3014804"/>
            <a:ext cx="344031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116840" y="3005751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493642" y="2991275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9870444" y="2991275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8736594" y="3411364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164913" y="3398704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541715" y="3398704"/>
            <a:ext cx="328729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918517" y="3393282"/>
            <a:ext cx="344031" cy="32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8317683" y="380613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Larry Page</a:t>
            </a:r>
            <a:endParaRPr lang="en-US" b="0" i="0" dirty="0" smtClean="0">
              <a:solidFill>
                <a:srgbClr val="202124"/>
              </a:solidFill>
              <a:effectLst/>
              <a:latin typeface="Roboto"/>
            </a:endParaRPr>
          </a:p>
          <a:p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/>
            </a:r>
            <a:b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</a:b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788" y="4170109"/>
            <a:ext cx="806041" cy="80604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34808" y="3850533"/>
            <a:ext cx="1753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Larry Wall, Perl</a:t>
            </a:r>
            <a:endParaRPr lang="en-US" b="0" i="0" dirty="0" smtClean="0">
              <a:solidFill>
                <a:srgbClr val="202124"/>
              </a:solidFill>
              <a:effectLst/>
              <a:latin typeface="Roboto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190" y="2217959"/>
            <a:ext cx="2202177" cy="308826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698551" y="2234031"/>
            <a:ext cx="2860823" cy="306301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356" y="2217959"/>
            <a:ext cx="6296968" cy="35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1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93" y="1463055"/>
            <a:ext cx="1432545" cy="1432545"/>
          </a:xfrm>
          <a:prstGeom prst="rect">
            <a:avLst/>
          </a:prstGeom>
        </p:spPr>
      </p:pic>
      <p:sp>
        <p:nvSpPr>
          <p:cNvPr id="53" name="Right Arrow 52"/>
          <p:cNvSpPr/>
          <p:nvPr/>
        </p:nvSpPr>
        <p:spPr>
          <a:xfrm>
            <a:off x="3847456" y="263037"/>
            <a:ext cx="5269384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</a:p>
          <a:p>
            <a:r>
              <a:rPr lang="en-US" sz="1050" b="1" dirty="0" smtClean="0"/>
              <a:t>CVPA</a:t>
            </a:r>
          </a:p>
          <a:p>
            <a:r>
              <a:rPr lang="en-US" sz="1050" b="1" dirty="0" smtClean="0"/>
              <a:t>HOMICIDE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AutoShape 4" descr="Angela Merkel Fast Facts | CNN"/>
          <p:cNvSpPr>
            <a:spLocks noChangeAspect="1" noChangeArrowheads="1"/>
          </p:cNvSpPr>
          <p:nvPr/>
        </p:nvSpPr>
        <p:spPr bwMode="auto">
          <a:xfrm>
            <a:off x="155575" y="-822325"/>
            <a:ext cx="2571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877856" y="218891"/>
            <a:ext cx="2290912" cy="8464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877856" y="1326784"/>
            <a:ext cx="11317147" cy="4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190563" y="316298"/>
            <a:ext cx="28661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ATOMCLOCK</a:t>
            </a:r>
            <a:endParaRPr lang="en-US" sz="4000" b="1" dirty="0"/>
          </a:p>
        </p:txBody>
      </p:sp>
      <p:pic>
        <p:nvPicPr>
          <p:cNvPr id="13" name="Picture 2" descr="Phone Call Into History - The New York Tim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10" y="1412114"/>
            <a:ext cx="5068595" cy="2111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2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6" descr="Cartoon Drawing Of A Police Officer 5520140 Vector Art at Vecteezy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900" y="1790874"/>
            <a:ext cx="4739307" cy="473930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2888054" y="3726002"/>
            <a:ext cx="1056783" cy="29355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432" y="4062568"/>
            <a:ext cx="2795432" cy="27954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151773" y="1463055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8-QBIT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190563" y="1442299"/>
            <a:ext cx="2822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CHILD PORNOGRAPHY</a:t>
            </a:r>
          </a:p>
          <a:p>
            <a:r>
              <a:rPr lang="en-US" b="1" dirty="0" smtClean="0"/>
              <a:t>VICTUMS ASSITANCE(CVPA)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10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828" y="196883"/>
            <a:ext cx="8626667" cy="63327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48938" y="6488668"/>
            <a:ext cx="82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Jordon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72" y="0"/>
            <a:ext cx="11269628" cy="6529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4676" y="193787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8-QBYTE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8931" y="834537"/>
            <a:ext cx="2174121" cy="12175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915" y="1806749"/>
            <a:ext cx="2214985" cy="130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43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77" y="3244334"/>
            <a:ext cx="2723019" cy="2723019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0800000">
            <a:off x="3659552" y="3416876"/>
            <a:ext cx="1029235" cy="2429838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4836092" y="3416876"/>
            <a:ext cx="6825196" cy="2429838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232680" y="3569136"/>
            <a:ext cx="14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Marin County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086574" y="3556854"/>
            <a:ext cx="1042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Germany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771765" y="599499"/>
            <a:ext cx="2942134" cy="26197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861738" y="275542"/>
            <a:ext cx="28521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President </a:t>
            </a:r>
            <a:r>
              <a:rPr lang="en-US" dirty="0" smtClean="0"/>
              <a:t>Barack </a:t>
            </a:r>
            <a:r>
              <a:rPr lang="en-US" dirty="0" smtClean="0"/>
              <a:t>Obama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777" y="263037"/>
            <a:ext cx="2809166" cy="280916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208969" y="731726"/>
            <a:ext cx="1693561" cy="21405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836092" y="4066164"/>
            <a:ext cx="5961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Select * from </a:t>
            </a:r>
            <a:r>
              <a:rPr lang="en-US" dirty="0" err="1" smtClean="0"/>
              <a:t>nonPoliceTRX</a:t>
            </a:r>
            <a:r>
              <a:rPr lang="en-US" dirty="0" smtClean="0"/>
              <a:t> AND </a:t>
            </a:r>
            <a:r>
              <a:rPr lang="en-US" dirty="0" err="1" smtClean="0"/>
              <a:t>nonPoliceBpmViolations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              WHERE </a:t>
            </a:r>
          </a:p>
          <a:p>
            <a:r>
              <a:rPr lang="en-US" dirty="0" smtClean="0"/>
              <a:t>			</a:t>
            </a:r>
            <a:r>
              <a:rPr lang="en-US" dirty="0" err="1" smtClean="0"/>
              <a:t>nonPoliceBpmViolations.CODE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smtClean="0"/>
              <a:t>in (</a:t>
            </a:r>
            <a:r>
              <a:rPr lang="en-US" dirty="0" smtClean="0"/>
              <a:t>WWI AND WWII, PHIL, IRAQ)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88" y="6067289"/>
            <a:ext cx="1229755" cy="4271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6719" y="6045176"/>
            <a:ext cx="449291" cy="4492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0839" y="5646854"/>
            <a:ext cx="1639901" cy="3204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5647594" y="6044349"/>
            <a:ext cx="1640224" cy="15129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533721" y="5986692"/>
            <a:ext cx="319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Ibm.damiler.ghocheo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</a:t>
            </a:r>
            <a:r>
              <a:rPr lang="en-US" dirty="0" err="1" smtClean="0"/>
              <a:t>j,hahn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person with PHYSICS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048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81" y="1524456"/>
            <a:ext cx="4791363" cy="27761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683" y="2312651"/>
            <a:ext cx="5799032" cy="342804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3012" y="78371"/>
            <a:ext cx="98208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sp>
        <p:nvSpPr>
          <p:cNvPr id="5" name="Explosion 2 4"/>
          <p:cNvSpPr/>
          <p:nvPr/>
        </p:nvSpPr>
        <p:spPr>
          <a:xfrm>
            <a:off x="1079702" y="4300593"/>
            <a:ext cx="3263698" cy="1008007"/>
          </a:xfrm>
          <a:prstGeom prst="irregularSeal2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 </a:t>
            </a:r>
            <a:r>
              <a:rPr lang="en-US" dirty="0" err="1" smtClean="0"/>
              <a:t>Qbyte</a:t>
            </a:r>
            <a:r>
              <a:rPr lang="en-US" dirty="0" smtClean="0"/>
              <a:t> </a:t>
            </a:r>
            <a:r>
              <a:rPr lang="en-US" dirty="0" err="1" smtClean="0"/>
              <a:t>Vagaina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84181" y="986312"/>
            <a:ext cx="394390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nonPoliceQByte</a:t>
            </a:r>
            <a:r>
              <a:rPr lang="en-US" dirty="0"/>
              <a:t> </a:t>
            </a:r>
            <a:r>
              <a:rPr lang="en-US" dirty="0" err="1" smtClean="0"/>
              <a:t>nonPoliceVagina</a:t>
            </a:r>
            <a:r>
              <a:rPr lang="en-US" dirty="0" smtClean="0"/>
              <a:t> = {0,0}</a:t>
            </a:r>
          </a:p>
          <a:p>
            <a:r>
              <a:rPr lang="en-US" dirty="0"/>
              <a:t>	 </a:t>
            </a:r>
            <a:r>
              <a:rPr lang="en-US" dirty="0" smtClean="0"/>
              <a:t>           </a:t>
            </a:r>
            <a:r>
              <a:rPr lang="en-US" dirty="0" err="1" smtClean="0"/>
              <a:t>nonPoliceVagina</a:t>
            </a:r>
            <a:r>
              <a:rPr lang="en-US" dirty="0" smtClean="0"/>
              <a:t> = {1,1}</a:t>
            </a:r>
          </a:p>
          <a:p>
            <a:r>
              <a:rPr lang="en-US" dirty="0" smtClean="0"/>
              <a:t>Deutsch(</a:t>
            </a:r>
            <a:r>
              <a:rPr lang="en-US" dirty="0" err="1" smtClean="0"/>
              <a:t>nonPoliceVagina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Deutsch-</a:t>
            </a:r>
            <a:r>
              <a:rPr lang="en-US" dirty="0" err="1" smtClean="0"/>
              <a:t>Josch</a:t>
            </a:r>
            <a:r>
              <a:rPr lang="en-US" dirty="0" smtClean="0"/>
              <a:t>(</a:t>
            </a:r>
            <a:r>
              <a:rPr lang="en-US" dirty="0" err="1" smtClean="0"/>
              <a:t>nonPoliceVagina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684181" y="616980"/>
            <a:ext cx="4506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MJXc-TeX-math-I"/>
              </a:rPr>
              <a:t>f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in-R"/>
              </a:rPr>
              <a:t>({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th-I"/>
              </a:rPr>
              <a:t>x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in-R"/>
              </a:rPr>
              <a:t>0,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th-I"/>
              </a:rPr>
              <a:t>x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in-R"/>
              </a:rPr>
              <a:t>1,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th-I"/>
              </a:rPr>
              <a:t>x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in-R"/>
              </a:rPr>
              <a:t>2,...})→0 or 1 , where </a:t>
            </a:r>
            <a:r>
              <a:rPr lang="en-US" b="0" i="0" dirty="0" err="1" smtClean="0">
                <a:solidFill>
                  <a:srgbClr val="000000"/>
                </a:solidFill>
                <a:effectLst/>
                <a:latin typeface="MJXc-TeX-math-I"/>
              </a:rPr>
              <a:t>xn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MJXc-TeX-main-R"/>
              </a:rPr>
              <a:t> is 0 or 1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039" y="5308600"/>
            <a:ext cx="2743200" cy="895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995" y="4976395"/>
            <a:ext cx="1421124" cy="60290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4060995" y="4521200"/>
            <a:ext cx="1323805" cy="185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2818" y="5579296"/>
            <a:ext cx="2450582" cy="910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24045" y="4521200"/>
            <a:ext cx="2057355" cy="283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" idx="1"/>
          </p:cNvCxnSpPr>
          <p:nvPr/>
        </p:nvCxnSpPr>
        <p:spPr>
          <a:xfrm>
            <a:off x="1524045" y="4976395"/>
            <a:ext cx="2536950" cy="30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63683" y="1980116"/>
            <a:ext cx="5799032" cy="37605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12994" y="6469842"/>
            <a:ext cx="1135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https://quantum-computing.ibm.com/lab/files/qiskit-textbook/content/ch-algorithms/deutsch-jozsa.ipynb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23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0" y="2040931"/>
            <a:ext cx="3535473" cy="204846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3012" y="78371"/>
            <a:ext cx="982088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1" y="2079137"/>
            <a:ext cx="6964052" cy="389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63012" y="78371"/>
            <a:ext cx="111289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8" y="4457699"/>
            <a:ext cx="2505612" cy="238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82" y="4472597"/>
            <a:ext cx="2195374" cy="2350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871" y="4546600"/>
            <a:ext cx="2284612" cy="2286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15" y="801646"/>
            <a:ext cx="6296968" cy="354204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933" y="1584931"/>
            <a:ext cx="4797778" cy="269875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775070" y="5797420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9" y="6388756"/>
            <a:ext cx="434377" cy="43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63" y="6200427"/>
            <a:ext cx="362939" cy="4185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01463" y="6057900"/>
            <a:ext cx="468573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0800000">
            <a:off x="8235981" y="4644272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205884" y="5778759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4743351" y="4501698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49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63012" y="78371"/>
            <a:ext cx="111289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8" y="4457699"/>
            <a:ext cx="2505612" cy="238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82" y="4472597"/>
            <a:ext cx="2195374" cy="2350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871" y="4546600"/>
            <a:ext cx="2284612" cy="2286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52" y="770708"/>
            <a:ext cx="6043503" cy="3399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53" y="1584931"/>
            <a:ext cx="4614557" cy="259568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775070" y="5797420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9" y="6388756"/>
            <a:ext cx="434377" cy="43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63" y="6200427"/>
            <a:ext cx="362939" cy="4185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01463" y="6057900"/>
            <a:ext cx="468573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0800000">
            <a:off x="8235981" y="4644272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205884" y="5778759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4743351" y="4501698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7" y="4846712"/>
            <a:ext cx="364331" cy="3643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7" y="4989286"/>
            <a:ext cx="364331" cy="3643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48" y="6166370"/>
            <a:ext cx="364331" cy="3643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34" y="6166369"/>
            <a:ext cx="364331" cy="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63012" y="78371"/>
            <a:ext cx="111289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8" y="4457699"/>
            <a:ext cx="2505612" cy="238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82" y="4472597"/>
            <a:ext cx="2195374" cy="2350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871" y="4546600"/>
            <a:ext cx="2284612" cy="2286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52" y="770708"/>
            <a:ext cx="6043503" cy="3399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53" y="1584931"/>
            <a:ext cx="4614557" cy="259568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775070" y="5797420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9" y="6388756"/>
            <a:ext cx="434377" cy="43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63" y="6200427"/>
            <a:ext cx="362939" cy="4185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01463" y="6057900"/>
            <a:ext cx="468573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0800000">
            <a:off x="8235981" y="4644272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205884" y="5778759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4743351" y="4501698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7" y="4846712"/>
            <a:ext cx="364331" cy="3643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7" y="4989286"/>
            <a:ext cx="364331" cy="3643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48" y="6166370"/>
            <a:ext cx="364331" cy="3643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34" y="6166369"/>
            <a:ext cx="364331" cy="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9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63012" y="78371"/>
            <a:ext cx="111289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104" y="1543303"/>
            <a:ext cx="7316296" cy="51984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46252" y="2967335"/>
            <a:ext cx="643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O</a:t>
            </a:r>
            <a:endParaRPr lang="en-US" sz="5400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</p:cNvCxnSpPr>
          <p:nvPr/>
        </p:nvCxnSpPr>
        <p:spPr>
          <a:xfrm flipV="1">
            <a:off x="6789377" y="1524921"/>
            <a:ext cx="3129323" cy="19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160000" y="1543303"/>
            <a:ext cx="19211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IS-A-BELL</a:t>
            </a:r>
          </a:p>
          <a:p>
            <a:r>
              <a:rPr lang="en-US" dirty="0" smtClean="0"/>
              <a:t>FRANCE MILITARY</a:t>
            </a:r>
          </a:p>
          <a:p>
            <a:r>
              <a:rPr lang="en-US" dirty="0" smtClean="0"/>
              <a:t>BARACKS  </a:t>
            </a:r>
          </a:p>
          <a:p>
            <a:r>
              <a:rPr lang="en-US" dirty="0"/>
              <a:t> </a:t>
            </a:r>
            <a:r>
              <a:rPr lang="en-US" dirty="0" smtClean="0"/>
              <a:t>   BADEN-BADEN</a:t>
            </a:r>
          </a:p>
          <a:p>
            <a:r>
              <a:rPr lang="en-US" dirty="0" err="1" smtClean="0"/>
              <a:t>Bernou</a:t>
            </a:r>
            <a:r>
              <a:rPr lang="en-US" dirty="0" smtClean="0"/>
              <a:t> and Wife</a:t>
            </a:r>
          </a:p>
          <a:p>
            <a:r>
              <a:rPr lang="en-US" dirty="0" smtClean="0"/>
              <a:t>Foster Mark</a:t>
            </a:r>
          </a:p>
          <a:p>
            <a:r>
              <a:rPr lang="en-US" dirty="0" smtClean="0"/>
              <a:t>Google Bam Bullet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167577" y="3890665"/>
            <a:ext cx="1457002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O</a:t>
            </a:r>
          </a:p>
          <a:p>
            <a:r>
              <a:rPr lang="en-US" sz="2800" dirty="0" err="1" smtClean="0"/>
              <a:t>H’sandra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5892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63012" y="78371"/>
            <a:ext cx="1112898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/>
              <a:t>CHILD PORNOGRAPHY VICTUMS ASSITANCE(CVPA)</a:t>
            </a:r>
            <a:endParaRPr lang="en-US" sz="4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458" y="4457699"/>
            <a:ext cx="2505612" cy="23803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3782" y="4472597"/>
            <a:ext cx="2195374" cy="23505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871" y="4546600"/>
            <a:ext cx="2284612" cy="22865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52" y="770708"/>
            <a:ext cx="6043503" cy="33994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153" y="1584931"/>
            <a:ext cx="4614557" cy="259568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775070" y="5797420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59" y="6388756"/>
            <a:ext cx="434377" cy="434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63" y="6200427"/>
            <a:ext cx="362939" cy="4185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601463" y="6057900"/>
            <a:ext cx="468573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 rot="10800000">
            <a:off x="8235981" y="4644272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/>
          <p:cNvSpPr/>
          <p:nvPr/>
        </p:nvSpPr>
        <p:spPr>
          <a:xfrm>
            <a:off x="8205884" y="5778759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10800000">
            <a:off x="4743351" y="4501698"/>
            <a:ext cx="1295400" cy="105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37" y="4846712"/>
            <a:ext cx="364331" cy="36433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537" y="4989286"/>
            <a:ext cx="364331" cy="3643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848" y="6166370"/>
            <a:ext cx="364331" cy="36433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034" y="6166369"/>
            <a:ext cx="364331" cy="3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6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237" y="3200400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533900" y="3200400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6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82" y="447703"/>
            <a:ext cx="4615180" cy="5768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24600" y="2224194"/>
            <a:ext cx="373852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 IS 10:10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6324600" y="2476500"/>
            <a:ext cx="4267200" cy="495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7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emale Officer Stock Photo - Download Image Now - Police Force,  African-American Ethnicity, African Ethnicity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8" y="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03989"/>
            <a:ext cx="825500" cy="464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793750"/>
            <a:ext cx="778933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1357317"/>
            <a:ext cx="781748" cy="43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2022484"/>
            <a:ext cx="787400" cy="442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25" y="4278"/>
            <a:ext cx="2295525" cy="45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0688" y="4278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791637"/>
            <a:ext cx="825500" cy="46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3381398"/>
            <a:ext cx="778933" cy="438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3944965"/>
            <a:ext cx="781748" cy="43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4610132"/>
            <a:ext cx="787400" cy="442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5220530"/>
            <a:ext cx="781748" cy="4397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848" y="5797632"/>
            <a:ext cx="787400" cy="442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534" y="6349247"/>
            <a:ext cx="781748" cy="4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4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00" y="2989907"/>
            <a:ext cx="3458105" cy="34581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8" y="2439409"/>
            <a:ext cx="733586" cy="2548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21" y="2421283"/>
            <a:ext cx="291078" cy="29107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740" y="263037"/>
            <a:ext cx="1639901" cy="32049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067740" y="680963"/>
            <a:ext cx="1640224" cy="151297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50781" y="2171453"/>
            <a:ext cx="3192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Ibm.damiler.ghocheo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</a:t>
            </a:r>
            <a:r>
              <a:rPr lang="en-US" dirty="0" err="1" smtClean="0"/>
              <a:t>j,hahn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The person with PHYSICS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073584" y="2757056"/>
            <a:ext cx="6096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b="0" i="0" dirty="0" smtClean="0">
                <a:effectLst/>
                <a:latin typeface="Arial" panose="020B0604020202020204" pitchFamily="34" charset="0"/>
              </a:rPr>
              <a:t>On April 1, 1972, five former </a:t>
            </a:r>
            <a:r>
              <a:rPr lang="en-US" b="1" i="0" dirty="0" smtClean="0">
                <a:effectLst/>
                <a:latin typeface="Arial" panose="020B0604020202020204" pitchFamily="34" charset="0"/>
              </a:rPr>
              <a:t>IBM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 employees 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Dietmar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Hopp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,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Hasso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Plattner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, Claus 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Wellenreuther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, Klaus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Tschira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, and </a:t>
            </a:r>
            <a:r>
              <a:rPr lang="en-US" sz="1050" b="0" i="0" dirty="0" err="1" smtClean="0">
                <a:effectLst/>
                <a:latin typeface="Arial" panose="020B0604020202020204" pitchFamily="34" charset="0"/>
              </a:rPr>
              <a:t>HansWerner</a:t>
            </a:r>
            <a:r>
              <a:rPr lang="en-US" sz="1050" b="0" i="0" dirty="0" smtClean="0">
                <a:effectLst/>
                <a:latin typeface="Arial" panose="020B0604020202020204" pitchFamily="34" charset="0"/>
              </a:rPr>
              <a:t> Hector started the company</a:t>
            </a:r>
          </a:p>
          <a:p>
            <a:r>
              <a:rPr lang="en-US" sz="1200" dirty="0" smtClean="0">
                <a:latin typeface="Arial" panose="020B0604020202020204" pitchFamily="34" charset="0"/>
              </a:rPr>
              <a:t>LUX(</a:t>
            </a:r>
            <a:r>
              <a:rPr lang="en-US" sz="1200" dirty="0" err="1"/>
              <a:t>Walldorf</a:t>
            </a:r>
            <a:r>
              <a:rPr lang="en-US" sz="1200" dirty="0"/>
              <a:t>, </a:t>
            </a:r>
            <a:r>
              <a:rPr lang="en-US" sz="1200" dirty="0" smtClean="0"/>
              <a:t>Germany, </a:t>
            </a:r>
            <a:r>
              <a:rPr lang="en-US" sz="1200" dirty="0" err="1" smtClean="0"/>
              <a:t>Kreis</a:t>
            </a:r>
            <a:r>
              <a:rPr lang="en-US" sz="1200" dirty="0" smtClean="0"/>
              <a:t> </a:t>
            </a:r>
            <a:r>
              <a:rPr lang="en-US" sz="1200" dirty="0" err="1" smtClean="0"/>
              <a:t>Kraichtal</a:t>
            </a:r>
            <a:r>
              <a:rPr lang="en-US" sz="1200" dirty="0" smtClean="0"/>
              <a:t>; County King </a:t>
            </a:r>
            <a:r>
              <a:rPr lang="en-US" sz="1200" dirty="0" err="1" smtClean="0"/>
              <a:t>Kraichtal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5186721" y="2762991"/>
            <a:ext cx="5549411" cy="3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187753" y="3894411"/>
            <a:ext cx="5549411" cy="3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218" y="3535459"/>
            <a:ext cx="733586" cy="2548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721" y="3517333"/>
            <a:ext cx="291078" cy="2910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5558" y="78371"/>
            <a:ext cx="1548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ATOMICCLOCK</a:t>
            </a:r>
          </a:p>
          <a:p>
            <a:r>
              <a:rPr lang="en-US" dirty="0" smtClean="0"/>
              <a:t>(Quartz Circle)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238882" y="3906571"/>
            <a:ext cx="279595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https://www.sap.com/industries/defense-security.html</a:t>
            </a:r>
            <a:endParaRPr lang="en-US" sz="900" dirty="0"/>
          </a:p>
        </p:txBody>
      </p:sp>
      <p:sp>
        <p:nvSpPr>
          <p:cNvPr id="7" name="TextBox 6"/>
          <p:cNvSpPr txBox="1"/>
          <p:nvPr/>
        </p:nvSpPr>
        <p:spPr>
          <a:xfrm>
            <a:off x="5073584" y="3891182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SPECIMEN</a:t>
            </a:r>
            <a:endParaRPr lang="en-US" sz="1100" dirty="0"/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5136085" y="5122575"/>
            <a:ext cx="5549411" cy="3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623" y="4794320"/>
            <a:ext cx="733586" cy="2548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26" y="4776194"/>
            <a:ext cx="291078" cy="29107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62" y="5212243"/>
            <a:ext cx="391668" cy="3916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512924" y="5200610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SPECIMEN</a:t>
            </a:r>
            <a:endParaRPr lang="en-US" sz="11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04" y="5231012"/>
            <a:ext cx="665892" cy="37289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6336912" y="5147285"/>
            <a:ext cx="586115" cy="5215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073584" y="5899806"/>
            <a:ext cx="5549411" cy="36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943135" y="5107251"/>
            <a:ext cx="11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Gary: SAP 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25701" y="5408076"/>
            <a:ext cx="7809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SPECIMEN</a:t>
            </a:r>
            <a:endParaRPr lang="en-US" sz="11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7" y="5231953"/>
            <a:ext cx="1001602" cy="56230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2039" y="5257729"/>
            <a:ext cx="1001602" cy="5623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94" y="2275104"/>
            <a:ext cx="7013849" cy="392775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62" y="927949"/>
            <a:ext cx="1738811" cy="1262787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4626311" y="1131053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Hahn; sap</a:t>
            </a:r>
            <a:endParaRPr lang="en-US" dirty="0"/>
          </a:p>
        </p:txBody>
      </p:sp>
      <p:cxnSp>
        <p:nvCxnSpPr>
          <p:cNvPr id="48" name="Straight Connector 47"/>
          <p:cNvCxnSpPr>
            <a:stCxn id="46" idx="1"/>
          </p:cNvCxnSpPr>
          <p:nvPr/>
        </p:nvCxnSpPr>
        <p:spPr>
          <a:xfrm>
            <a:off x="4626311" y="1315719"/>
            <a:ext cx="1277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14659" y="862018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Mazx</a:t>
            </a:r>
            <a:r>
              <a:rPr lang="en-US" dirty="0" smtClean="0"/>
              <a:t>-plan sap</a:t>
            </a:r>
            <a:endParaRPr lang="en-US" dirty="0"/>
          </a:p>
        </p:txBody>
      </p:sp>
      <p:cxnSp>
        <p:nvCxnSpPr>
          <p:cNvPr id="51" name="Straight Connector 50"/>
          <p:cNvCxnSpPr>
            <a:stCxn id="49" idx="1"/>
          </p:cNvCxnSpPr>
          <p:nvPr/>
        </p:nvCxnSpPr>
        <p:spPr>
          <a:xfrm>
            <a:off x="4614659" y="1046684"/>
            <a:ext cx="17222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04522" y="603861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Bert, al</a:t>
            </a:r>
            <a:endParaRPr lang="en-US" dirty="0"/>
          </a:p>
        </p:txBody>
      </p:sp>
      <p:cxnSp>
        <p:nvCxnSpPr>
          <p:cNvPr id="54" name="Straight Connector 53"/>
          <p:cNvCxnSpPr>
            <a:stCxn id="52" idx="1"/>
            <a:endCxn id="52" idx="3"/>
          </p:cNvCxnSpPr>
          <p:nvPr/>
        </p:nvCxnSpPr>
        <p:spPr>
          <a:xfrm>
            <a:off x="4604522" y="788527"/>
            <a:ext cx="8563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3049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82" y="447703"/>
            <a:ext cx="4615180" cy="5768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16600" y="1279929"/>
            <a:ext cx="563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</a:t>
            </a:r>
          </a:p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DAIMLER </a:t>
            </a:r>
          </a:p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VISA </a:t>
            </a:r>
          </a:p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61600" y="17526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$10.10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61600" y="258482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$10.10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261599" y="367280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$10.10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76269" y="453979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$10.10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715000" y="1752600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08600" y="2688490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308600" y="3717285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715000" y="4624224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20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emale Officer Stock Photo - Download Image Now - Police Force,  African-American Ethnicity, African Ethnicity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8" y="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03989"/>
            <a:ext cx="825500" cy="464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793750"/>
            <a:ext cx="778933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1357317"/>
            <a:ext cx="781748" cy="43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2022484"/>
            <a:ext cx="787400" cy="442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25" y="4278"/>
            <a:ext cx="2295525" cy="45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0688" y="4278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791637"/>
            <a:ext cx="825500" cy="46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3381398"/>
            <a:ext cx="778933" cy="438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3944965"/>
            <a:ext cx="781748" cy="43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4610132"/>
            <a:ext cx="787400" cy="442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5220530"/>
            <a:ext cx="781748" cy="4397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848" y="5797632"/>
            <a:ext cx="787400" cy="442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534" y="6349247"/>
            <a:ext cx="781748" cy="4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05" y="78371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1768" y="78371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944417"/>
            <a:ext cx="6042248" cy="5587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122305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Children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300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05" y="78371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1768" y="78371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0" y="690077"/>
            <a:ext cx="1986294" cy="183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122305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Children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932" y="1117600"/>
            <a:ext cx="7832880" cy="478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05" y="78371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1768" y="78371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0" y="690077"/>
            <a:ext cx="1986294" cy="183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122305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Children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2111374"/>
            <a:ext cx="4775200" cy="31550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400" y="1423852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nonPoliceQByte</a:t>
            </a:r>
            <a:r>
              <a:rPr lang="en-US" dirty="0" smtClean="0"/>
              <a:t> </a:t>
            </a:r>
            <a:r>
              <a:rPr lang="en-US" dirty="0" err="1" smtClean="0"/>
              <a:t>nonPoliceVagina</a:t>
            </a:r>
            <a:r>
              <a:rPr lang="en-US" dirty="0" smtClean="0"/>
              <a:t> = {0,0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emale Officer Stock Photo - Download Image Now - Police Force,  African-American Ethnicity, African Ethnicity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8" y="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03989"/>
            <a:ext cx="825500" cy="464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793750"/>
            <a:ext cx="778933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1357317"/>
            <a:ext cx="781748" cy="43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2022484"/>
            <a:ext cx="787400" cy="442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25" y="4278"/>
            <a:ext cx="2295525" cy="45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0688" y="4278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791637"/>
            <a:ext cx="825500" cy="46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3381398"/>
            <a:ext cx="778933" cy="438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3944965"/>
            <a:ext cx="781748" cy="43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4610132"/>
            <a:ext cx="787400" cy="442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5220530"/>
            <a:ext cx="781748" cy="4397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848" y="5797632"/>
            <a:ext cx="787400" cy="442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534" y="6349247"/>
            <a:ext cx="781748" cy="4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66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882" y="447703"/>
            <a:ext cx="4615180" cy="57689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16600" y="1279929"/>
            <a:ext cx="56388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Scrooge</a:t>
            </a:r>
          </a:p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Richie Rich </a:t>
            </a:r>
          </a:p>
          <a:p>
            <a:r>
              <a:rPr lang="en-US" sz="6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Sylvestor</a:t>
            </a:r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en-US" sz="66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Minni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261600" y="17526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261600" y="2584826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$0.10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261599" y="3672803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$0.10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276269" y="453979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$0.10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715000" y="1752600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5308600" y="2688490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308600" y="3717285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715000" y="4624224"/>
            <a:ext cx="665480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90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Female Officer Stock Photo - Download Image Now - Police Force,  African-American Ethnicity, African Ethnicity - iSto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88" y="0"/>
            <a:ext cx="1036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03989"/>
            <a:ext cx="825500" cy="4643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793750"/>
            <a:ext cx="778933" cy="438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1357317"/>
            <a:ext cx="781748" cy="4397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2022484"/>
            <a:ext cx="787400" cy="4429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025" y="4278"/>
            <a:ext cx="2295525" cy="45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50688" y="4278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2791637"/>
            <a:ext cx="825500" cy="464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9354" y="3381398"/>
            <a:ext cx="778933" cy="438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6539" y="3944965"/>
            <a:ext cx="781748" cy="4397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095" y="4610132"/>
            <a:ext cx="787400" cy="4429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6500" y="5220530"/>
            <a:ext cx="781748" cy="4397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0848" y="5797632"/>
            <a:ext cx="787400" cy="4429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7534" y="6349247"/>
            <a:ext cx="781748" cy="43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05" y="78371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1768" y="78371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10" y="690077"/>
            <a:ext cx="1986294" cy="18368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122305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Children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0" y="2111374"/>
            <a:ext cx="4775200" cy="31550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70400" y="1423852"/>
            <a:ext cx="3860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nonPoliceQByte</a:t>
            </a:r>
            <a:r>
              <a:rPr lang="en-US" dirty="0" smtClean="0"/>
              <a:t> </a:t>
            </a:r>
            <a:r>
              <a:rPr lang="en-US" dirty="0" err="1" smtClean="0"/>
              <a:t>nonPoliceVagina</a:t>
            </a:r>
            <a:r>
              <a:rPr lang="en-US" dirty="0" smtClean="0"/>
              <a:t> = {0,0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414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105" y="78371"/>
            <a:ext cx="2295525" cy="4572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91768" y="78371"/>
            <a:ext cx="12319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6700" y="944417"/>
            <a:ext cx="6042248" cy="55877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00" y="122305"/>
            <a:ext cx="1329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Children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6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0" y="1675784"/>
            <a:ext cx="4567275" cy="45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pic>
        <p:nvPicPr>
          <p:cNvPr id="2" name="sw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131" y="988965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907" y="1598565"/>
            <a:ext cx="6414534" cy="4721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8689" y="829124"/>
            <a:ext cx="549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nonPoliceRadio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530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0" y="1675784"/>
            <a:ext cx="4567275" cy="45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pic>
        <p:nvPicPr>
          <p:cNvPr id="2" name="sw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131" y="988965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907" y="1598565"/>
            <a:ext cx="6414534" cy="4721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8689" y="829124"/>
            <a:ext cx="549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nonPoliceRadio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97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pic>
        <p:nvPicPr>
          <p:cNvPr id="2" name="sw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7131" y="988965"/>
            <a:ext cx="609600" cy="609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8689" y="829124"/>
            <a:ext cx="549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nonPoliceRadio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-29582" y="4266121"/>
            <a:ext cx="873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RELIGIOS CRIME</a:t>
            </a:r>
            <a:endParaRPr lang="en-US" sz="80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313355" y="2678654"/>
            <a:ext cx="5380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Swr3	2001 WAR HEIDELBERG </a:t>
            </a:r>
            <a:r>
              <a:rPr lang="en-US" strike="sngStrike" dirty="0" smtClean="0"/>
              <a:t>(peter and </a:t>
            </a:r>
            <a:r>
              <a:rPr lang="en-US" strike="sngStrike" dirty="0" err="1" smtClean="0"/>
              <a:t>paul,mika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Swr4	2016 US BASE FRANKFURT(RHEIN-MAIN)</a:t>
            </a:r>
          </a:p>
          <a:p>
            <a:r>
              <a:rPr lang="en-US" dirty="0" smtClean="0"/>
              <a:t>Swr3 	2010 KING </a:t>
            </a:r>
            <a:r>
              <a:rPr lang="en-US" strike="sngStrike" dirty="0" smtClean="0"/>
              <a:t>kitchen </a:t>
            </a:r>
            <a:r>
              <a:rPr lang="en-US" strike="sngStrike" dirty="0" err="1" smtClean="0"/>
              <a:t>Wieland,thomas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76" y="2370053"/>
            <a:ext cx="1087945" cy="11600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79710" y="1765791"/>
            <a:ext cx="13773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Former</a:t>
            </a:r>
          </a:p>
          <a:p>
            <a:r>
              <a:rPr lang="en-US" sz="1100" dirty="0" smtClean="0"/>
              <a:t>Vice President </a:t>
            </a:r>
          </a:p>
          <a:p>
            <a:r>
              <a:rPr lang="en-US" sz="1100" dirty="0" smtClean="0"/>
              <a:t>Federal(US) Republic</a:t>
            </a:r>
          </a:p>
          <a:p>
            <a:r>
              <a:rPr lang="en-US" sz="1100" dirty="0" smtClean="0"/>
              <a:t>Germany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136731" y="2366682"/>
            <a:ext cx="204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Fidelities, </a:t>
            </a:r>
            <a:r>
              <a:rPr lang="en-US" b="1" dirty="0" smtClean="0"/>
              <a:t>Karlsruhe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313355" y="2678654"/>
            <a:ext cx="714278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136730" y="4240884"/>
            <a:ext cx="2562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Fidelities, </a:t>
            </a:r>
            <a:r>
              <a:rPr lang="en-US" b="1" dirty="0" smtClean="0"/>
              <a:t>Karlsruhe</a:t>
            </a:r>
          </a:p>
          <a:p>
            <a:r>
              <a:rPr lang="en-US" b="1" dirty="0" err="1" smtClean="0"/>
              <a:t>Anachy</a:t>
            </a:r>
            <a:r>
              <a:rPr lang="en-US" b="1" dirty="0" smtClean="0"/>
              <a:t> School, </a:t>
            </a:r>
            <a:r>
              <a:rPr lang="en-US" b="1" dirty="0" err="1" smtClean="0"/>
              <a:t>Univeirty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5618" y="504599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33619" y="3896789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15618" y="3839892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1473" y="4887215"/>
            <a:ext cx="530164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Gary: </a:t>
            </a:r>
            <a:r>
              <a:rPr lang="en-US" sz="1400" dirty="0" err="1" smtClean="0"/>
              <a:t>ibm.damiler.visa.appe.BLACK</a:t>
            </a:r>
            <a:endParaRPr lang="en-US" sz="1400" dirty="0" smtClean="0"/>
          </a:p>
          <a:p>
            <a:r>
              <a:rPr lang="en-US" sz="1400" dirty="0" smtClean="0"/>
              <a:t>           </a:t>
            </a:r>
            <a:r>
              <a:rPr lang="en-US" sz="1400" dirty="0" err="1" smtClean="0"/>
              <a:t>ibm.dmiler.visa.telsa.RED</a:t>
            </a:r>
            <a:endParaRPr lang="en-US" sz="1400" dirty="0" smtClean="0"/>
          </a:p>
          <a:p>
            <a:r>
              <a:rPr lang="en-US" sz="1400" dirty="0"/>
              <a:t>	</a:t>
            </a:r>
            <a:r>
              <a:rPr lang="en-US" sz="1400" dirty="0" smtClean="0"/>
              <a:t>mark </a:t>
            </a:r>
            <a:r>
              <a:rPr lang="en-US" sz="1400" dirty="0" err="1" smtClean="0"/>
              <a:t>travis</a:t>
            </a:r>
            <a:r>
              <a:rPr lang="en-US" sz="1400" dirty="0" smtClean="0"/>
              <a:t> BLACK  - </a:t>
            </a:r>
            <a:r>
              <a:rPr lang="en-US" sz="1400" dirty="0" err="1" smtClean="0"/>
              <a:t>Anacyr</a:t>
            </a:r>
            <a:r>
              <a:rPr lang="en-US" sz="1400" dirty="0" smtClean="0"/>
              <a:t> </a:t>
            </a:r>
            <a:r>
              <a:rPr lang="en-US" sz="1400" b="1" dirty="0" smtClean="0"/>
              <a:t>POLCIE STATION FOSTER CITY</a:t>
            </a:r>
          </a:p>
          <a:p>
            <a:r>
              <a:rPr lang="en-US" sz="1400" b="1" dirty="0"/>
              <a:t>	</a:t>
            </a:r>
            <a:r>
              <a:rPr lang="en-US" sz="1400" b="1" dirty="0" smtClean="0"/>
              <a:t>	</a:t>
            </a:r>
            <a:r>
              <a:rPr lang="en-US" sz="1400" b="1" dirty="0" err="1" smtClean="0"/>
              <a:t>nonPoiceRTA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ripplelabs;paymetns</a:t>
            </a:r>
            <a:r>
              <a:rPr lang="en-US" sz="1400" b="1" dirty="0" smtClean="0"/>
              <a:t>)</a:t>
            </a:r>
          </a:p>
          <a:p>
            <a:r>
              <a:rPr lang="en-US" sz="1400" b="1" dirty="0" smtClean="0"/>
              <a:t>           [x] no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0.1 </a:t>
            </a:r>
            <a:r>
              <a:rPr lang="en-US" sz="1400" dirty="0" err="1" smtClean="0"/>
              <a:t>phil</a:t>
            </a:r>
            <a:r>
              <a:rPr lang="en-US" sz="1400" dirty="0" smtClean="0"/>
              <a:t>(   </a:t>
            </a:r>
            <a:r>
              <a:rPr lang="en-US" sz="1400" dirty="0" err="1" smtClean="0"/>
              <a:t>mccarhty</a:t>
            </a:r>
            <a:r>
              <a:rPr lang="en-US" sz="1400" dirty="0" smtClean="0"/>
              <a:t>).</a:t>
            </a:r>
            <a:r>
              <a:rPr lang="en-US" sz="1400" dirty="0" err="1" smtClean="0"/>
              <a:t>nonPolcieRTA</a:t>
            </a:r>
            <a:r>
              <a:rPr lang="en-US" sz="1400" dirty="0" smtClean="0"/>
              <a:t>(BLACK/RED)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5335" y="5192519"/>
            <a:ext cx="952500" cy="104775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9390561" y="4923643"/>
            <a:ext cx="2562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Anachy</a:t>
            </a:r>
            <a:r>
              <a:rPr lang="en-US" b="1" dirty="0" smtClean="0"/>
              <a:t> School, </a:t>
            </a:r>
            <a:r>
              <a:rPr lang="en-US" b="1" dirty="0" err="1" smtClean="0"/>
              <a:t>Univeirty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387604" y="4489643"/>
            <a:ext cx="2804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Dr. </a:t>
            </a:r>
            <a:r>
              <a:rPr lang="en-US" dirty="0" err="1" smtClean="0"/>
              <a:t>Roos</a:t>
            </a:r>
            <a:r>
              <a:rPr lang="en-US" dirty="0" smtClean="0"/>
              <a:t>; Mathematics IV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912" y="4000676"/>
            <a:ext cx="857884" cy="4804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652" y="4000676"/>
            <a:ext cx="555928" cy="55592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452494" y="3386861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</a:t>
            </a:r>
            <a:endParaRPr lang="en-US" sz="105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2815" y="4373843"/>
            <a:ext cx="2876550" cy="10191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941" y="6515542"/>
            <a:ext cx="270040" cy="2700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864581" y="6515542"/>
            <a:ext cx="494784" cy="27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882815" y="4278640"/>
            <a:ext cx="3325731" cy="1114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606579" y="5579712"/>
            <a:ext cx="1868121" cy="692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457725" y="6515542"/>
            <a:ext cx="32303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FBI.CHILD PORNOGRAPHY VICTUMS ASSISTANCE(CPVA)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1817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821933" y="0"/>
            <a:ext cx="20548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11498" y="783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0" y="1675784"/>
            <a:ext cx="4567275" cy="45672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5558" y="78371"/>
            <a:ext cx="1079142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kriegstrasse</a:t>
            </a:r>
            <a:r>
              <a:rPr lang="en-US" sz="1050" strike="sngStrike" dirty="0" smtClean="0"/>
              <a:t>)</a:t>
            </a:r>
          </a:p>
          <a:p>
            <a:r>
              <a:rPr lang="en-US" dirty="0" smtClean="0"/>
              <a:t>KING</a:t>
            </a:r>
          </a:p>
          <a:p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bismarkstrasse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pic>
        <p:nvPicPr>
          <p:cNvPr id="2" name="swr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7131" y="988965"/>
            <a:ext cx="609600" cy="609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6907" y="1598565"/>
            <a:ext cx="6414534" cy="472171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8689" y="829124"/>
            <a:ext cx="54964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nonPoliceRadio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8755" y="436161"/>
            <a:ext cx="8515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TERRORISM</a:t>
            </a:r>
            <a:endParaRPr lang="en-US" sz="1050" b="1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0" y="436161"/>
            <a:ext cx="821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05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1448</Words>
  <Application>Microsoft Office PowerPoint</Application>
  <PresentationFormat>Widescreen</PresentationFormat>
  <Paragraphs>558</Paragraphs>
  <Slides>70</Slides>
  <Notes>13</Notes>
  <HiddenSlides>0</HiddenSlides>
  <MMClips>5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Avenir Regular</vt:lpstr>
      <vt:lpstr>Calibri</vt:lpstr>
      <vt:lpstr>Calibri Light</vt:lpstr>
      <vt:lpstr>Google Sans</vt:lpstr>
      <vt:lpstr>Gotham SSm A</vt:lpstr>
      <vt:lpstr>MBCorpoSText-Bold-Web</vt:lpstr>
      <vt:lpstr>MJXc-TeX-main-R</vt:lpstr>
      <vt:lpstr>MJXc-TeX-math-I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28</cp:revision>
  <dcterms:created xsi:type="dcterms:W3CDTF">2023-03-07T16:48:20Z</dcterms:created>
  <dcterms:modified xsi:type="dcterms:W3CDTF">2023-03-07T20:59:06Z</dcterms:modified>
</cp:coreProperties>
</file>